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sldIdLst>
    <p:sldId id="257" r:id="rId3"/>
    <p:sldId id="258" r:id="rId4"/>
    <p:sldId id="260" r:id="rId5"/>
    <p:sldId id="281" r:id="rId6"/>
    <p:sldId id="282" r:id="rId7"/>
    <p:sldId id="283" r:id="rId8"/>
    <p:sldId id="285" r:id="rId9"/>
    <p:sldId id="261" r:id="rId10"/>
    <p:sldId id="286" r:id="rId11"/>
    <p:sldId id="287" r:id="rId12"/>
    <p:sldId id="291" r:id="rId13"/>
    <p:sldId id="264" r:id="rId14"/>
    <p:sldId id="288" r:id="rId15"/>
    <p:sldId id="266" r:id="rId16"/>
    <p:sldId id="265" r:id="rId17"/>
    <p:sldId id="289" r:id="rId18"/>
    <p:sldId id="278" r:id="rId19"/>
    <p:sldId id="262" r:id="rId20"/>
    <p:sldId id="290" r:id="rId21"/>
    <p:sldId id="263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79B9"/>
    <a:srgbClr val="F13F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9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Средний бал ЕГЭ по информатике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</c:v>
                </c:pt>
                <c:pt idx="1">
                  <c:v>56</c:v>
                </c:pt>
                <c:pt idx="2">
                  <c:v>65</c:v>
                </c:pt>
                <c:pt idx="3">
                  <c:v>62</c:v>
                </c:pt>
                <c:pt idx="4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668544"/>
        <c:axId val="60678528"/>
      </c:barChart>
      <c:catAx>
        <c:axId val="6066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678528"/>
        <c:crosses val="autoZero"/>
        <c:auto val="1"/>
        <c:lblAlgn val="ctr"/>
        <c:lblOffset val="100"/>
        <c:noMultiLvlLbl val="0"/>
      </c:catAx>
      <c:valAx>
        <c:axId val="6067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66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C82CD-0630-470B-A58B-3E8F43E4AB1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621254A-3F55-4C57-9EE1-173CB49E245C}">
      <dgm:prSet phldrT="[Текст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ru-RU" b="1" i="1" dirty="0" smtClean="0">
              <a:latin typeface="+mj-lt"/>
            </a:rPr>
            <a:t>«Мир компьютерных презентаций»</a:t>
          </a:r>
          <a:endParaRPr lang="ru-RU" dirty="0">
            <a:latin typeface="+mj-lt"/>
          </a:endParaRPr>
        </a:p>
      </dgm:t>
    </dgm:pt>
    <dgm:pt modelId="{CD5575C5-A22B-49FC-9B57-4243889C52DC}" type="parTrans" cxnId="{D5CB48E6-864C-405F-A37C-DF6E7D0D57EF}">
      <dgm:prSet/>
      <dgm:spPr/>
      <dgm:t>
        <a:bodyPr/>
        <a:lstStyle/>
        <a:p>
          <a:endParaRPr lang="ru-RU"/>
        </a:p>
      </dgm:t>
    </dgm:pt>
    <dgm:pt modelId="{761B8310-6CBB-4909-8527-0CAF5C5297AE}" type="sibTrans" cxnId="{D5CB48E6-864C-405F-A37C-DF6E7D0D57EF}">
      <dgm:prSet/>
      <dgm:spPr/>
      <dgm:t>
        <a:bodyPr/>
        <a:lstStyle/>
        <a:p>
          <a:endParaRPr lang="ru-RU"/>
        </a:p>
      </dgm:t>
    </dgm:pt>
    <dgm:pt modelId="{2E7982AB-024C-40AB-9DDB-E0A67A707A9B}">
      <dgm:prSet phldrT="[Текст]"/>
      <dgm:spPr>
        <a:solidFill>
          <a:srgbClr val="F13FB6"/>
        </a:solidFill>
      </dgm:spPr>
      <dgm:t>
        <a:bodyPr/>
        <a:lstStyle/>
        <a:p>
          <a:r>
            <a:rPr lang="ru-RU" b="1" i="1" dirty="0" smtClean="0">
              <a:latin typeface="+mj-lt"/>
            </a:rPr>
            <a:t>«Мультимедийные средства наглядности»</a:t>
          </a:r>
          <a:endParaRPr lang="ru-RU" b="1" i="1" dirty="0">
            <a:latin typeface="+mj-lt"/>
          </a:endParaRPr>
        </a:p>
      </dgm:t>
    </dgm:pt>
    <dgm:pt modelId="{A19C1AD5-88BE-4839-AD55-A6FC441BF413}" type="parTrans" cxnId="{4BD4B8B9-A6EB-4DD8-A698-A439C104D118}">
      <dgm:prSet/>
      <dgm:spPr/>
      <dgm:t>
        <a:bodyPr/>
        <a:lstStyle/>
        <a:p>
          <a:endParaRPr lang="ru-RU"/>
        </a:p>
      </dgm:t>
    </dgm:pt>
    <dgm:pt modelId="{4075FDB5-A729-4F45-A91B-F541B616E8AF}" type="sibTrans" cxnId="{4BD4B8B9-A6EB-4DD8-A698-A439C104D118}">
      <dgm:prSet/>
      <dgm:spPr/>
      <dgm:t>
        <a:bodyPr/>
        <a:lstStyle/>
        <a:p>
          <a:endParaRPr lang="ru-RU"/>
        </a:p>
      </dgm:t>
    </dgm:pt>
    <dgm:pt modelId="{1D11017E-A0E5-4B35-B575-083957615BF1}">
      <dgm:prSet/>
      <dgm:spPr>
        <a:solidFill>
          <a:srgbClr val="9779B9"/>
        </a:solidFill>
      </dgm:spPr>
      <dgm:t>
        <a:bodyPr/>
        <a:lstStyle/>
        <a:p>
          <a:r>
            <a:rPr lang="ru-RU" b="1" i="1" dirty="0" smtClean="0">
              <a:latin typeface="+mj-lt"/>
            </a:rPr>
            <a:t>«3</a:t>
          </a:r>
          <a:r>
            <a:rPr lang="en-US" b="1" i="1" dirty="0" smtClean="0">
              <a:latin typeface="+mj-lt"/>
            </a:rPr>
            <a:t>D</a:t>
          </a:r>
          <a:r>
            <a:rPr lang="ru-RU" b="1" i="1" dirty="0" smtClean="0">
              <a:latin typeface="+mj-lt"/>
            </a:rPr>
            <a:t>-моделирование»</a:t>
          </a:r>
          <a:endParaRPr lang="ru-RU" b="1" i="1" dirty="0">
            <a:latin typeface="+mj-lt"/>
          </a:endParaRPr>
        </a:p>
      </dgm:t>
    </dgm:pt>
    <dgm:pt modelId="{81259E5C-745D-434F-9BEB-F3A670F39831}" type="parTrans" cxnId="{A661AC73-B82D-4A32-A05C-985BE6AB7797}">
      <dgm:prSet/>
      <dgm:spPr/>
      <dgm:t>
        <a:bodyPr/>
        <a:lstStyle/>
        <a:p>
          <a:endParaRPr lang="ru-RU"/>
        </a:p>
      </dgm:t>
    </dgm:pt>
    <dgm:pt modelId="{C96F9E9C-2723-4EE4-89DF-4621A89E15BE}" type="sibTrans" cxnId="{A661AC73-B82D-4A32-A05C-985BE6AB7797}">
      <dgm:prSet/>
      <dgm:spPr/>
      <dgm:t>
        <a:bodyPr/>
        <a:lstStyle/>
        <a:p>
          <a:endParaRPr lang="ru-RU"/>
        </a:p>
      </dgm:t>
    </dgm:pt>
    <dgm:pt modelId="{84574339-C065-4831-8314-9336C7293A0B}">
      <dgm:prSet/>
      <dgm:spPr/>
      <dgm:t>
        <a:bodyPr/>
        <a:lstStyle/>
        <a:p>
          <a:r>
            <a:rPr lang="ru-RU" b="1" i="1" dirty="0" smtClean="0"/>
            <a:t>«</a:t>
          </a:r>
          <a:r>
            <a:rPr lang="ru-RU" b="1" i="1" dirty="0" smtClean="0">
              <a:latin typeface="+mj-lt"/>
            </a:rPr>
            <a:t>Создание веб-сайтов, интернет технологии»</a:t>
          </a:r>
          <a:endParaRPr lang="ru-RU" b="1" i="1" dirty="0">
            <a:latin typeface="+mj-lt"/>
          </a:endParaRPr>
        </a:p>
      </dgm:t>
    </dgm:pt>
    <dgm:pt modelId="{9AFEEE17-C8F0-461A-B57A-2BC334C0A783}" type="parTrans" cxnId="{65F6A257-B716-48B1-8C8E-548BFECD8D3C}">
      <dgm:prSet/>
      <dgm:spPr/>
      <dgm:t>
        <a:bodyPr/>
        <a:lstStyle/>
        <a:p>
          <a:endParaRPr lang="ru-RU"/>
        </a:p>
      </dgm:t>
    </dgm:pt>
    <dgm:pt modelId="{DA74B600-0F91-4682-A1FF-A31C9E89C212}" type="sibTrans" cxnId="{65F6A257-B716-48B1-8C8E-548BFECD8D3C}">
      <dgm:prSet/>
      <dgm:spPr/>
      <dgm:t>
        <a:bodyPr/>
        <a:lstStyle/>
        <a:p>
          <a:endParaRPr lang="ru-RU"/>
        </a:p>
      </dgm:t>
    </dgm:pt>
    <dgm:pt modelId="{99B9031D-6F5A-4034-A54D-5B4037D9A7FE}">
      <dgm:prSet/>
      <dgm:spPr/>
      <dgm:t>
        <a:bodyPr/>
        <a:lstStyle/>
        <a:p>
          <a:r>
            <a:rPr lang="ru-RU" b="1" i="1" dirty="0" smtClean="0">
              <a:latin typeface="+mj-lt"/>
            </a:rPr>
            <a:t>«Увлекательное путешествие в мир программирования»</a:t>
          </a:r>
          <a:endParaRPr lang="ru-RU" b="1" i="1" dirty="0">
            <a:latin typeface="+mj-lt"/>
          </a:endParaRPr>
        </a:p>
      </dgm:t>
    </dgm:pt>
    <dgm:pt modelId="{0ED6F0AB-E419-4500-BC24-6A933EC66CD2}" type="parTrans" cxnId="{50592D73-07E5-46B4-A50B-7B53266ECF9D}">
      <dgm:prSet/>
      <dgm:spPr/>
      <dgm:t>
        <a:bodyPr/>
        <a:lstStyle/>
        <a:p>
          <a:endParaRPr lang="ru-RU"/>
        </a:p>
      </dgm:t>
    </dgm:pt>
    <dgm:pt modelId="{3DE9AC09-3AA1-4DD7-8288-FCA47CB6C463}" type="sibTrans" cxnId="{50592D73-07E5-46B4-A50B-7B53266ECF9D}">
      <dgm:prSet/>
      <dgm:spPr/>
      <dgm:t>
        <a:bodyPr/>
        <a:lstStyle/>
        <a:p>
          <a:endParaRPr lang="ru-RU"/>
        </a:p>
      </dgm:t>
    </dgm:pt>
    <dgm:pt modelId="{8D3F19DC-76C3-44D7-B105-BCAE7AA7B767}" type="pres">
      <dgm:prSet presAssocID="{461C82CD-0630-470B-A58B-3E8F43E4AB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304FA6-6EE6-4D37-BCFA-E999C406EF06}" type="pres">
      <dgm:prSet presAssocID="{461C82CD-0630-470B-A58B-3E8F43E4AB1B}" presName="Name1" presStyleCnt="0"/>
      <dgm:spPr/>
    </dgm:pt>
    <dgm:pt modelId="{FF17568E-9015-4215-AEC7-FB66C15DFC3F}" type="pres">
      <dgm:prSet presAssocID="{461C82CD-0630-470B-A58B-3E8F43E4AB1B}" presName="cycle" presStyleCnt="0"/>
      <dgm:spPr/>
    </dgm:pt>
    <dgm:pt modelId="{9FA89A65-25D7-46CF-98AA-A61FE1E1A547}" type="pres">
      <dgm:prSet presAssocID="{461C82CD-0630-470B-A58B-3E8F43E4AB1B}" presName="srcNode" presStyleLbl="node1" presStyleIdx="0" presStyleCnt="5"/>
      <dgm:spPr/>
    </dgm:pt>
    <dgm:pt modelId="{0D7A9CD9-87DA-4F69-8DBD-2F93378287CC}" type="pres">
      <dgm:prSet presAssocID="{461C82CD-0630-470B-A58B-3E8F43E4AB1B}" presName="conn" presStyleLbl="parChTrans1D2" presStyleIdx="0" presStyleCnt="1"/>
      <dgm:spPr/>
      <dgm:t>
        <a:bodyPr/>
        <a:lstStyle/>
        <a:p>
          <a:endParaRPr lang="ru-RU"/>
        </a:p>
      </dgm:t>
    </dgm:pt>
    <dgm:pt modelId="{47976341-526D-4858-921B-14CE27A55DEF}" type="pres">
      <dgm:prSet presAssocID="{461C82CD-0630-470B-A58B-3E8F43E4AB1B}" presName="extraNode" presStyleLbl="node1" presStyleIdx="0" presStyleCnt="5"/>
      <dgm:spPr/>
    </dgm:pt>
    <dgm:pt modelId="{ABEEC34E-04F7-425C-B269-AC887E333718}" type="pres">
      <dgm:prSet presAssocID="{461C82CD-0630-470B-A58B-3E8F43E4AB1B}" presName="dstNode" presStyleLbl="node1" presStyleIdx="0" presStyleCnt="5"/>
      <dgm:spPr/>
    </dgm:pt>
    <dgm:pt modelId="{A9954454-604E-48E3-8285-5088E74E855F}" type="pres">
      <dgm:prSet presAssocID="{E621254A-3F55-4C57-9EE1-173CB49E245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2A3FE-92FC-49EC-A1EB-F7DBB59D2786}" type="pres">
      <dgm:prSet presAssocID="{E621254A-3F55-4C57-9EE1-173CB49E245C}" presName="accent_1" presStyleCnt="0"/>
      <dgm:spPr/>
    </dgm:pt>
    <dgm:pt modelId="{E4004854-139C-4CF7-B08C-A17FCBBAA7B4}" type="pres">
      <dgm:prSet presAssocID="{E621254A-3F55-4C57-9EE1-173CB49E245C}" presName="accentRepeatNode" presStyleLbl="solidFgAcc1" presStyleIdx="0" presStyleCnt="5"/>
      <dgm:spPr/>
    </dgm:pt>
    <dgm:pt modelId="{1765287E-B233-4710-853A-67CD776F8D8F}" type="pres">
      <dgm:prSet presAssocID="{2E7982AB-024C-40AB-9DDB-E0A67A707A9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A3B0D-5A38-447F-AE0E-625C616E2DFA}" type="pres">
      <dgm:prSet presAssocID="{2E7982AB-024C-40AB-9DDB-E0A67A707A9B}" presName="accent_2" presStyleCnt="0"/>
      <dgm:spPr/>
    </dgm:pt>
    <dgm:pt modelId="{FE06B465-ED56-4F55-8513-4BA6B7768B33}" type="pres">
      <dgm:prSet presAssocID="{2E7982AB-024C-40AB-9DDB-E0A67A707A9B}" presName="accentRepeatNode" presStyleLbl="solidFgAcc1" presStyleIdx="1" presStyleCnt="5"/>
      <dgm:spPr/>
    </dgm:pt>
    <dgm:pt modelId="{6B968B38-0090-4A41-99BD-83F35A65D59E}" type="pres">
      <dgm:prSet presAssocID="{99B9031D-6F5A-4034-A54D-5B4037D9A7F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11E17-E8B5-4CCB-B84E-29ADBF943C21}" type="pres">
      <dgm:prSet presAssocID="{99B9031D-6F5A-4034-A54D-5B4037D9A7FE}" presName="accent_3" presStyleCnt="0"/>
      <dgm:spPr/>
    </dgm:pt>
    <dgm:pt modelId="{C2A20043-A512-44FB-B7F2-19A45D39EBAD}" type="pres">
      <dgm:prSet presAssocID="{99B9031D-6F5A-4034-A54D-5B4037D9A7FE}" presName="accentRepeatNode" presStyleLbl="solidFgAcc1" presStyleIdx="2" presStyleCnt="5"/>
      <dgm:spPr/>
    </dgm:pt>
    <dgm:pt modelId="{97AB0BEA-F519-4F3C-A8D3-8371E61F576F}" type="pres">
      <dgm:prSet presAssocID="{1D11017E-A0E5-4B35-B575-083957615BF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E03E6-9DEC-40D0-8C8A-E0F4CCA6CBFF}" type="pres">
      <dgm:prSet presAssocID="{1D11017E-A0E5-4B35-B575-083957615BF1}" presName="accent_4" presStyleCnt="0"/>
      <dgm:spPr/>
    </dgm:pt>
    <dgm:pt modelId="{F148C434-BE39-490C-AF4B-01CA303C145B}" type="pres">
      <dgm:prSet presAssocID="{1D11017E-A0E5-4B35-B575-083957615BF1}" presName="accentRepeatNode" presStyleLbl="solidFgAcc1" presStyleIdx="3" presStyleCnt="5"/>
      <dgm:spPr/>
    </dgm:pt>
    <dgm:pt modelId="{D90EDE82-D3B8-4729-8447-FE16BDABDBF8}" type="pres">
      <dgm:prSet presAssocID="{84574339-C065-4831-8314-9336C7293A0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F03F4-0C0D-4116-A221-78BD7390537E}" type="pres">
      <dgm:prSet presAssocID="{84574339-C065-4831-8314-9336C7293A0B}" presName="accent_5" presStyleCnt="0"/>
      <dgm:spPr/>
    </dgm:pt>
    <dgm:pt modelId="{FD0A8814-E31B-4031-8773-29E304D04554}" type="pres">
      <dgm:prSet presAssocID="{84574339-C065-4831-8314-9336C7293A0B}" presName="accentRepeatNode" presStyleLbl="solidFgAcc1" presStyleIdx="4" presStyleCnt="5"/>
      <dgm:spPr/>
    </dgm:pt>
  </dgm:ptLst>
  <dgm:cxnLst>
    <dgm:cxn modelId="{878F4833-A83F-45ED-AE77-046AA8937C8B}" type="presOf" srcId="{461C82CD-0630-470B-A58B-3E8F43E4AB1B}" destId="{8D3F19DC-76C3-44D7-B105-BCAE7AA7B767}" srcOrd="0" destOrd="0" presId="urn:microsoft.com/office/officeart/2008/layout/VerticalCurvedList"/>
    <dgm:cxn modelId="{02744E37-63A1-4DD9-B28B-FD3DFB0DA776}" type="presOf" srcId="{1D11017E-A0E5-4B35-B575-083957615BF1}" destId="{97AB0BEA-F519-4F3C-A8D3-8371E61F576F}" srcOrd="0" destOrd="0" presId="urn:microsoft.com/office/officeart/2008/layout/VerticalCurvedList"/>
    <dgm:cxn modelId="{D5CB48E6-864C-405F-A37C-DF6E7D0D57EF}" srcId="{461C82CD-0630-470B-A58B-3E8F43E4AB1B}" destId="{E621254A-3F55-4C57-9EE1-173CB49E245C}" srcOrd="0" destOrd="0" parTransId="{CD5575C5-A22B-49FC-9B57-4243889C52DC}" sibTransId="{761B8310-6CBB-4909-8527-0CAF5C5297AE}"/>
    <dgm:cxn modelId="{4BD4B8B9-A6EB-4DD8-A698-A439C104D118}" srcId="{461C82CD-0630-470B-A58B-3E8F43E4AB1B}" destId="{2E7982AB-024C-40AB-9DDB-E0A67A707A9B}" srcOrd="1" destOrd="0" parTransId="{A19C1AD5-88BE-4839-AD55-A6FC441BF413}" sibTransId="{4075FDB5-A729-4F45-A91B-F541B616E8AF}"/>
    <dgm:cxn modelId="{FCE8FF75-0D11-48EB-909A-1B53150AB5D0}" type="presOf" srcId="{99B9031D-6F5A-4034-A54D-5B4037D9A7FE}" destId="{6B968B38-0090-4A41-99BD-83F35A65D59E}" srcOrd="0" destOrd="0" presId="urn:microsoft.com/office/officeart/2008/layout/VerticalCurvedList"/>
    <dgm:cxn modelId="{84D2FD0F-B36D-42E7-9D68-FE30A782B6FD}" type="presOf" srcId="{761B8310-6CBB-4909-8527-0CAF5C5297AE}" destId="{0D7A9CD9-87DA-4F69-8DBD-2F93378287CC}" srcOrd="0" destOrd="0" presId="urn:microsoft.com/office/officeart/2008/layout/VerticalCurvedList"/>
    <dgm:cxn modelId="{65F6A257-B716-48B1-8C8E-548BFECD8D3C}" srcId="{461C82CD-0630-470B-A58B-3E8F43E4AB1B}" destId="{84574339-C065-4831-8314-9336C7293A0B}" srcOrd="4" destOrd="0" parTransId="{9AFEEE17-C8F0-461A-B57A-2BC334C0A783}" sibTransId="{DA74B600-0F91-4682-A1FF-A31C9E89C212}"/>
    <dgm:cxn modelId="{025A7637-5D01-4154-93BD-9D2C70FCEED4}" type="presOf" srcId="{E621254A-3F55-4C57-9EE1-173CB49E245C}" destId="{A9954454-604E-48E3-8285-5088E74E855F}" srcOrd="0" destOrd="0" presId="urn:microsoft.com/office/officeart/2008/layout/VerticalCurvedList"/>
    <dgm:cxn modelId="{A661AC73-B82D-4A32-A05C-985BE6AB7797}" srcId="{461C82CD-0630-470B-A58B-3E8F43E4AB1B}" destId="{1D11017E-A0E5-4B35-B575-083957615BF1}" srcOrd="3" destOrd="0" parTransId="{81259E5C-745D-434F-9BEB-F3A670F39831}" sibTransId="{C96F9E9C-2723-4EE4-89DF-4621A89E15BE}"/>
    <dgm:cxn modelId="{E8FEC6F2-EE4E-4BEA-B150-B1CE93037994}" type="presOf" srcId="{84574339-C065-4831-8314-9336C7293A0B}" destId="{D90EDE82-D3B8-4729-8447-FE16BDABDBF8}" srcOrd="0" destOrd="0" presId="urn:microsoft.com/office/officeart/2008/layout/VerticalCurvedList"/>
    <dgm:cxn modelId="{B8F08022-CD8C-48F2-8D6B-47C7746DC44F}" type="presOf" srcId="{2E7982AB-024C-40AB-9DDB-E0A67A707A9B}" destId="{1765287E-B233-4710-853A-67CD776F8D8F}" srcOrd="0" destOrd="0" presId="urn:microsoft.com/office/officeart/2008/layout/VerticalCurvedList"/>
    <dgm:cxn modelId="{50592D73-07E5-46B4-A50B-7B53266ECF9D}" srcId="{461C82CD-0630-470B-A58B-3E8F43E4AB1B}" destId="{99B9031D-6F5A-4034-A54D-5B4037D9A7FE}" srcOrd="2" destOrd="0" parTransId="{0ED6F0AB-E419-4500-BC24-6A933EC66CD2}" sibTransId="{3DE9AC09-3AA1-4DD7-8288-FCA47CB6C463}"/>
    <dgm:cxn modelId="{CA768071-FC3E-49C2-818C-1F7B35A8005F}" type="presParOf" srcId="{8D3F19DC-76C3-44D7-B105-BCAE7AA7B767}" destId="{33304FA6-6EE6-4D37-BCFA-E999C406EF06}" srcOrd="0" destOrd="0" presId="urn:microsoft.com/office/officeart/2008/layout/VerticalCurvedList"/>
    <dgm:cxn modelId="{0396FE37-2AB4-4920-B8E5-060D7C2EA487}" type="presParOf" srcId="{33304FA6-6EE6-4D37-BCFA-E999C406EF06}" destId="{FF17568E-9015-4215-AEC7-FB66C15DFC3F}" srcOrd="0" destOrd="0" presId="urn:microsoft.com/office/officeart/2008/layout/VerticalCurvedList"/>
    <dgm:cxn modelId="{1C5DE019-63A5-4F7D-BD25-7689BDA73C8F}" type="presParOf" srcId="{FF17568E-9015-4215-AEC7-FB66C15DFC3F}" destId="{9FA89A65-25D7-46CF-98AA-A61FE1E1A547}" srcOrd="0" destOrd="0" presId="urn:microsoft.com/office/officeart/2008/layout/VerticalCurvedList"/>
    <dgm:cxn modelId="{3DDAA6AC-7E2F-449D-9239-AB3B838E23C9}" type="presParOf" srcId="{FF17568E-9015-4215-AEC7-FB66C15DFC3F}" destId="{0D7A9CD9-87DA-4F69-8DBD-2F93378287CC}" srcOrd="1" destOrd="0" presId="urn:microsoft.com/office/officeart/2008/layout/VerticalCurvedList"/>
    <dgm:cxn modelId="{4BBA0545-E644-4ADD-9768-33988951247B}" type="presParOf" srcId="{FF17568E-9015-4215-AEC7-FB66C15DFC3F}" destId="{47976341-526D-4858-921B-14CE27A55DEF}" srcOrd="2" destOrd="0" presId="urn:microsoft.com/office/officeart/2008/layout/VerticalCurvedList"/>
    <dgm:cxn modelId="{FDCB7F16-C9C5-4D11-9125-A994E237DCFE}" type="presParOf" srcId="{FF17568E-9015-4215-AEC7-FB66C15DFC3F}" destId="{ABEEC34E-04F7-425C-B269-AC887E333718}" srcOrd="3" destOrd="0" presId="urn:microsoft.com/office/officeart/2008/layout/VerticalCurvedList"/>
    <dgm:cxn modelId="{BB351D2D-C3AF-4CC0-890E-E528B8839812}" type="presParOf" srcId="{33304FA6-6EE6-4D37-BCFA-E999C406EF06}" destId="{A9954454-604E-48E3-8285-5088E74E855F}" srcOrd="1" destOrd="0" presId="urn:microsoft.com/office/officeart/2008/layout/VerticalCurvedList"/>
    <dgm:cxn modelId="{5D38DD6D-A941-4DE1-BB88-5C9752CC2458}" type="presParOf" srcId="{33304FA6-6EE6-4D37-BCFA-E999C406EF06}" destId="{8582A3FE-92FC-49EC-A1EB-F7DBB59D2786}" srcOrd="2" destOrd="0" presId="urn:microsoft.com/office/officeart/2008/layout/VerticalCurvedList"/>
    <dgm:cxn modelId="{B0270ADB-11D6-4ABD-9C76-9118D9C41846}" type="presParOf" srcId="{8582A3FE-92FC-49EC-A1EB-F7DBB59D2786}" destId="{E4004854-139C-4CF7-B08C-A17FCBBAA7B4}" srcOrd="0" destOrd="0" presId="urn:microsoft.com/office/officeart/2008/layout/VerticalCurvedList"/>
    <dgm:cxn modelId="{75D85302-948C-4758-ABFD-E70934DA7808}" type="presParOf" srcId="{33304FA6-6EE6-4D37-BCFA-E999C406EF06}" destId="{1765287E-B233-4710-853A-67CD776F8D8F}" srcOrd="3" destOrd="0" presId="urn:microsoft.com/office/officeart/2008/layout/VerticalCurvedList"/>
    <dgm:cxn modelId="{ED28CEF7-8283-495C-941E-4A2AC6E526F6}" type="presParOf" srcId="{33304FA6-6EE6-4D37-BCFA-E999C406EF06}" destId="{8ACA3B0D-5A38-447F-AE0E-625C616E2DFA}" srcOrd="4" destOrd="0" presId="urn:microsoft.com/office/officeart/2008/layout/VerticalCurvedList"/>
    <dgm:cxn modelId="{71C465B8-6A4F-4A79-B198-7DBD3503F74B}" type="presParOf" srcId="{8ACA3B0D-5A38-447F-AE0E-625C616E2DFA}" destId="{FE06B465-ED56-4F55-8513-4BA6B7768B33}" srcOrd="0" destOrd="0" presId="urn:microsoft.com/office/officeart/2008/layout/VerticalCurvedList"/>
    <dgm:cxn modelId="{D421DECC-0B7A-4F95-BDDF-F38CF50CEF9F}" type="presParOf" srcId="{33304FA6-6EE6-4D37-BCFA-E999C406EF06}" destId="{6B968B38-0090-4A41-99BD-83F35A65D59E}" srcOrd="5" destOrd="0" presId="urn:microsoft.com/office/officeart/2008/layout/VerticalCurvedList"/>
    <dgm:cxn modelId="{67EE2684-C18D-40A8-8871-52BB8B798B5C}" type="presParOf" srcId="{33304FA6-6EE6-4D37-BCFA-E999C406EF06}" destId="{B5F11E17-E8B5-4CCB-B84E-29ADBF943C21}" srcOrd="6" destOrd="0" presId="urn:microsoft.com/office/officeart/2008/layout/VerticalCurvedList"/>
    <dgm:cxn modelId="{04DA667B-C5DA-41D8-BB1D-FF264739FE86}" type="presParOf" srcId="{B5F11E17-E8B5-4CCB-B84E-29ADBF943C21}" destId="{C2A20043-A512-44FB-B7F2-19A45D39EBAD}" srcOrd="0" destOrd="0" presId="urn:microsoft.com/office/officeart/2008/layout/VerticalCurvedList"/>
    <dgm:cxn modelId="{62F82389-C313-439C-83C5-4A0F1B9A32C8}" type="presParOf" srcId="{33304FA6-6EE6-4D37-BCFA-E999C406EF06}" destId="{97AB0BEA-F519-4F3C-A8D3-8371E61F576F}" srcOrd="7" destOrd="0" presId="urn:microsoft.com/office/officeart/2008/layout/VerticalCurvedList"/>
    <dgm:cxn modelId="{D4C88C7F-2B44-49B6-9343-8C6799A39C07}" type="presParOf" srcId="{33304FA6-6EE6-4D37-BCFA-E999C406EF06}" destId="{C22E03E6-9DEC-40D0-8C8A-E0F4CCA6CBFF}" srcOrd="8" destOrd="0" presId="urn:microsoft.com/office/officeart/2008/layout/VerticalCurvedList"/>
    <dgm:cxn modelId="{60A0B26B-7105-49B6-B4FE-BD1EC11DD117}" type="presParOf" srcId="{C22E03E6-9DEC-40D0-8C8A-E0F4CCA6CBFF}" destId="{F148C434-BE39-490C-AF4B-01CA303C145B}" srcOrd="0" destOrd="0" presId="urn:microsoft.com/office/officeart/2008/layout/VerticalCurvedList"/>
    <dgm:cxn modelId="{E7E56538-457E-4DA1-976F-FF4B921F02F2}" type="presParOf" srcId="{33304FA6-6EE6-4D37-BCFA-E999C406EF06}" destId="{D90EDE82-D3B8-4729-8447-FE16BDABDBF8}" srcOrd="9" destOrd="0" presId="urn:microsoft.com/office/officeart/2008/layout/VerticalCurvedList"/>
    <dgm:cxn modelId="{497146E3-9FF1-48F3-905C-14E48323C853}" type="presParOf" srcId="{33304FA6-6EE6-4D37-BCFA-E999C406EF06}" destId="{A4BF03F4-0C0D-4116-A221-78BD7390537E}" srcOrd="10" destOrd="0" presId="urn:microsoft.com/office/officeart/2008/layout/VerticalCurvedList"/>
    <dgm:cxn modelId="{E40A5427-EF31-489C-B25F-9DC02BE77E37}" type="presParOf" srcId="{A4BF03F4-0C0D-4116-A221-78BD7390537E}" destId="{FD0A8814-E31B-4031-8773-29E304D045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D8EF1A-3A02-4871-AFC3-2F4DB7F93A7A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AC3C30-377F-4380-8F12-09BD19EB6C63}">
      <dgm:prSet phldrT="[Текст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ru-RU" b="1" dirty="0" err="1" smtClean="0"/>
            <a:t>ВолГУ</a:t>
          </a:r>
          <a:endParaRPr lang="ru-RU" b="1" dirty="0"/>
        </a:p>
      </dgm:t>
    </dgm:pt>
    <dgm:pt modelId="{291D5B50-2F66-431D-92BE-0F8ED592CF85}" type="parTrans" cxnId="{E7B5E6FE-EE2C-4D3F-B8B6-05B56E0CA953}">
      <dgm:prSet/>
      <dgm:spPr/>
      <dgm:t>
        <a:bodyPr/>
        <a:lstStyle/>
        <a:p>
          <a:endParaRPr lang="ru-RU"/>
        </a:p>
      </dgm:t>
    </dgm:pt>
    <dgm:pt modelId="{6A23E078-FF04-4FD5-B015-4587CBB4F2A8}" type="sibTrans" cxnId="{E7B5E6FE-EE2C-4D3F-B8B6-05B56E0CA953}">
      <dgm:prSet/>
      <dgm:spPr/>
      <dgm:t>
        <a:bodyPr/>
        <a:lstStyle/>
        <a:p>
          <a:endParaRPr lang="ru-RU"/>
        </a:p>
      </dgm:t>
    </dgm:pt>
    <dgm:pt modelId="{A0F393D9-7167-47E8-B853-4C1FB937B0F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j-lt"/>
            </a:rPr>
            <a:t>Математическое обеспечение и администрирование информационных систем</a:t>
          </a:r>
          <a:endParaRPr lang="ru-RU" sz="2000" b="1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0AF4384F-A0F3-4B93-B117-66241B064CD8}" type="parTrans" cxnId="{6E4FC4D5-8039-43DC-A4D0-275129825C65}">
      <dgm:prSet/>
      <dgm:spPr/>
      <dgm:t>
        <a:bodyPr/>
        <a:lstStyle/>
        <a:p>
          <a:endParaRPr lang="ru-RU"/>
        </a:p>
      </dgm:t>
    </dgm:pt>
    <dgm:pt modelId="{AB18C2F7-4098-4718-85B9-B266BA114F61}" type="sibTrans" cxnId="{6E4FC4D5-8039-43DC-A4D0-275129825C65}">
      <dgm:prSet/>
      <dgm:spPr/>
      <dgm:t>
        <a:bodyPr/>
        <a:lstStyle/>
        <a:p>
          <a:endParaRPr lang="ru-RU"/>
        </a:p>
      </dgm:t>
    </dgm:pt>
    <dgm:pt modelId="{61629085-1C8B-40D8-97DA-D38E70F229A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j-lt"/>
            </a:rPr>
            <a:t>Программная инженерия</a:t>
          </a:r>
          <a:endParaRPr lang="ru-RU" sz="2000" b="1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454409F1-034F-4DE5-82A9-CF9AB178284D}" type="parTrans" cxnId="{604E6731-D5E6-4812-917F-CEE73732C4A2}">
      <dgm:prSet/>
      <dgm:spPr/>
      <dgm:t>
        <a:bodyPr/>
        <a:lstStyle/>
        <a:p>
          <a:endParaRPr lang="ru-RU"/>
        </a:p>
      </dgm:t>
    </dgm:pt>
    <dgm:pt modelId="{FD72393C-E82B-4A5C-B7FC-46E84FD9CAE0}" type="sibTrans" cxnId="{604E6731-D5E6-4812-917F-CEE73732C4A2}">
      <dgm:prSet/>
      <dgm:spPr/>
      <dgm:t>
        <a:bodyPr/>
        <a:lstStyle/>
        <a:p>
          <a:endParaRPr lang="ru-RU"/>
        </a:p>
      </dgm:t>
    </dgm:pt>
    <dgm:pt modelId="{E0F88BB6-C8A8-4E9F-B544-F4CD8326DD4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err="1" smtClean="0"/>
            <a:t>ВолГТУ</a:t>
          </a:r>
          <a:endParaRPr lang="ru-RU" dirty="0"/>
        </a:p>
      </dgm:t>
    </dgm:pt>
    <dgm:pt modelId="{7EF7DBC6-35A8-48A9-88D3-12A7A0418705}" type="parTrans" cxnId="{5088792D-3AB5-4510-A756-54C58FDF362D}">
      <dgm:prSet/>
      <dgm:spPr/>
      <dgm:t>
        <a:bodyPr/>
        <a:lstStyle/>
        <a:p>
          <a:endParaRPr lang="ru-RU"/>
        </a:p>
      </dgm:t>
    </dgm:pt>
    <dgm:pt modelId="{16514BC5-1954-4DD7-93B3-F07AA1947A97}" type="sibTrans" cxnId="{5088792D-3AB5-4510-A756-54C58FDF362D}">
      <dgm:prSet/>
      <dgm:spPr/>
      <dgm:t>
        <a:bodyPr/>
        <a:lstStyle/>
        <a:p>
          <a:endParaRPr lang="ru-RU"/>
        </a:p>
      </dgm:t>
    </dgm:pt>
    <dgm:pt modelId="{B3ED13F3-3E4F-4893-8051-5BB0C10EC88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j-lt"/>
            </a:rPr>
            <a:t>Автоматизация производственных процессов и производства</a:t>
          </a:r>
          <a:endParaRPr lang="ru-RU" sz="2000" b="1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883EF58F-6330-4040-87C8-309BF92F6EE2}" type="parTrans" cxnId="{5DD7F0D6-38AA-4BE7-94AC-B969CFF824A4}">
      <dgm:prSet/>
      <dgm:spPr/>
      <dgm:t>
        <a:bodyPr/>
        <a:lstStyle/>
        <a:p>
          <a:endParaRPr lang="ru-RU"/>
        </a:p>
      </dgm:t>
    </dgm:pt>
    <dgm:pt modelId="{544C3794-594E-4331-984D-64439D640438}" type="sibTrans" cxnId="{5DD7F0D6-38AA-4BE7-94AC-B969CFF824A4}">
      <dgm:prSet/>
      <dgm:spPr/>
      <dgm:t>
        <a:bodyPr/>
        <a:lstStyle/>
        <a:p>
          <a:endParaRPr lang="ru-RU"/>
        </a:p>
      </dgm:t>
    </dgm:pt>
    <dgm:pt modelId="{ED1941EB-EBD6-4725-A3F0-7741714F1975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err="1" smtClean="0"/>
            <a:t>СПбВКА</a:t>
          </a:r>
          <a:endParaRPr lang="ru-RU" b="1" dirty="0"/>
        </a:p>
      </dgm:t>
    </dgm:pt>
    <dgm:pt modelId="{FFE083F4-711B-42AC-858A-E33D96829455}" type="parTrans" cxnId="{D78545FE-D931-4BC1-A6D4-42E271E2924C}">
      <dgm:prSet/>
      <dgm:spPr/>
      <dgm:t>
        <a:bodyPr/>
        <a:lstStyle/>
        <a:p>
          <a:endParaRPr lang="ru-RU"/>
        </a:p>
      </dgm:t>
    </dgm:pt>
    <dgm:pt modelId="{62A1B5B1-17B8-4790-BCD1-974C524EDCCB}" type="sibTrans" cxnId="{D78545FE-D931-4BC1-A6D4-42E271E2924C}">
      <dgm:prSet/>
      <dgm:spPr/>
      <dgm:t>
        <a:bodyPr/>
        <a:lstStyle/>
        <a:p>
          <a:endParaRPr lang="ru-RU"/>
        </a:p>
      </dgm:t>
    </dgm:pt>
    <dgm:pt modelId="{2FA1819B-DE09-4F4C-8B4C-3E87EE79CC6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j-lt"/>
            </a:rPr>
            <a:t>Автоматизированные системы управления войсками</a:t>
          </a:r>
          <a:endParaRPr lang="ru-RU" sz="2000" b="1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9D6B1996-73FF-4365-AA19-276E1206F995}" type="parTrans" cxnId="{6C63D0A5-A23C-410D-AE9C-C8C15956A423}">
      <dgm:prSet/>
      <dgm:spPr/>
      <dgm:t>
        <a:bodyPr/>
        <a:lstStyle/>
        <a:p>
          <a:endParaRPr lang="ru-RU"/>
        </a:p>
      </dgm:t>
    </dgm:pt>
    <dgm:pt modelId="{41A61CA6-7488-4777-9EAF-C873D17408A7}" type="sibTrans" cxnId="{6C63D0A5-A23C-410D-AE9C-C8C15956A423}">
      <dgm:prSet/>
      <dgm:spPr/>
      <dgm:t>
        <a:bodyPr/>
        <a:lstStyle/>
        <a:p>
          <a:endParaRPr lang="ru-RU"/>
        </a:p>
      </dgm:t>
    </dgm:pt>
    <dgm:pt modelId="{028CA022-AEAB-4024-A0D6-BF41CFE2972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j-lt"/>
            </a:rPr>
            <a:t>Информационная безопасность</a:t>
          </a:r>
          <a:endParaRPr lang="ru-RU" sz="2000" b="1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24554D42-38BE-4495-972D-E66D946892DB}" type="parTrans" cxnId="{DE15AF2F-E8E8-4B59-98DD-3ABE33EDC1E7}">
      <dgm:prSet/>
      <dgm:spPr/>
      <dgm:t>
        <a:bodyPr/>
        <a:lstStyle/>
        <a:p>
          <a:endParaRPr lang="ru-RU"/>
        </a:p>
      </dgm:t>
    </dgm:pt>
    <dgm:pt modelId="{7B382F87-F668-498A-B38C-F46293EF88DA}" type="sibTrans" cxnId="{DE15AF2F-E8E8-4B59-98DD-3ABE33EDC1E7}">
      <dgm:prSet/>
      <dgm:spPr/>
      <dgm:t>
        <a:bodyPr/>
        <a:lstStyle/>
        <a:p>
          <a:endParaRPr lang="ru-RU"/>
        </a:p>
      </dgm:t>
    </dgm:pt>
    <dgm:pt modelId="{D3E87C0E-8776-4EEE-9F27-F69CF0662CC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  <a:latin typeface="+mj-lt"/>
            </a:rPr>
            <a:t>Прикладная информатика</a:t>
          </a:r>
          <a:endParaRPr lang="ru-RU" sz="2000" b="1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65C8E19F-929A-4F58-B351-DCF9CDD4D75B}" type="parTrans" cxnId="{08B974B6-CF4B-45BC-BF0F-446E161683F0}">
      <dgm:prSet/>
      <dgm:spPr/>
      <dgm:t>
        <a:bodyPr/>
        <a:lstStyle/>
        <a:p>
          <a:endParaRPr lang="ru-RU"/>
        </a:p>
      </dgm:t>
    </dgm:pt>
    <dgm:pt modelId="{6BAE167B-76B2-4025-A2DF-7C4FA1600417}" type="sibTrans" cxnId="{08B974B6-CF4B-45BC-BF0F-446E161683F0}">
      <dgm:prSet/>
      <dgm:spPr/>
      <dgm:t>
        <a:bodyPr/>
        <a:lstStyle/>
        <a:p>
          <a:endParaRPr lang="ru-RU"/>
        </a:p>
      </dgm:t>
    </dgm:pt>
    <dgm:pt modelId="{7A053518-92E4-4ECA-8765-403387951568}" type="pres">
      <dgm:prSet presAssocID="{66D8EF1A-3A02-4871-AFC3-2F4DB7F93A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FCE7-E563-4788-A70B-8DAFC9D07784}" type="pres">
      <dgm:prSet presAssocID="{3CAC3C30-377F-4380-8F12-09BD19EB6C63}" presName="composite" presStyleCnt="0"/>
      <dgm:spPr/>
    </dgm:pt>
    <dgm:pt modelId="{914149A6-A93E-4C49-8319-7645915AB56A}" type="pres">
      <dgm:prSet presAssocID="{3CAC3C30-377F-4380-8F12-09BD19EB6C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FA021-9ECA-494F-9EF4-8149216A6317}" type="pres">
      <dgm:prSet presAssocID="{3CAC3C30-377F-4380-8F12-09BD19EB6C63}" presName="descendantText" presStyleLbl="alignAcc1" presStyleIdx="0" presStyleCnt="3" custScaleY="142405" custLinFactNeighborX="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7932C-E624-4513-8CD5-78104ABEA266}" type="pres">
      <dgm:prSet presAssocID="{6A23E078-FF04-4FD5-B015-4587CBB4F2A8}" presName="sp" presStyleCnt="0"/>
      <dgm:spPr/>
    </dgm:pt>
    <dgm:pt modelId="{48E90E8B-A4ED-4A3D-A829-630CB3762749}" type="pres">
      <dgm:prSet presAssocID="{E0F88BB6-C8A8-4E9F-B544-F4CD8326DD42}" presName="composite" presStyleCnt="0"/>
      <dgm:spPr/>
    </dgm:pt>
    <dgm:pt modelId="{AD38D7D1-FE92-4965-B5E7-E1A1DA3388D8}" type="pres">
      <dgm:prSet presAssocID="{E0F88BB6-C8A8-4E9F-B544-F4CD8326DD4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AE9F8-21AB-43EB-A7FE-5016A8303D74}" type="pres">
      <dgm:prSet presAssocID="{E0F88BB6-C8A8-4E9F-B544-F4CD8326DD4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B9AC3-A19F-4DAD-961A-81C35FF3A533}" type="pres">
      <dgm:prSet presAssocID="{16514BC5-1954-4DD7-93B3-F07AA1947A97}" presName="sp" presStyleCnt="0"/>
      <dgm:spPr/>
    </dgm:pt>
    <dgm:pt modelId="{689C802C-01AA-4B26-B2B6-A0E361B9C5C1}" type="pres">
      <dgm:prSet presAssocID="{ED1941EB-EBD6-4725-A3F0-7741714F1975}" presName="composite" presStyleCnt="0"/>
      <dgm:spPr/>
    </dgm:pt>
    <dgm:pt modelId="{9353438C-818B-4425-833E-CCBAA3FAD7F4}" type="pres">
      <dgm:prSet presAssocID="{ED1941EB-EBD6-4725-A3F0-7741714F197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1D764-5F0F-4AC9-B050-150259EBCAF9}" type="pres">
      <dgm:prSet presAssocID="{ED1941EB-EBD6-4725-A3F0-7741714F197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0D98E4-F63A-4112-9E07-3CB35F32E231}" type="presOf" srcId="{3CAC3C30-377F-4380-8F12-09BD19EB6C63}" destId="{914149A6-A93E-4C49-8319-7645915AB56A}" srcOrd="0" destOrd="0" presId="urn:microsoft.com/office/officeart/2005/8/layout/chevron2"/>
    <dgm:cxn modelId="{E7B5E6FE-EE2C-4D3F-B8B6-05B56E0CA953}" srcId="{66D8EF1A-3A02-4871-AFC3-2F4DB7F93A7A}" destId="{3CAC3C30-377F-4380-8F12-09BD19EB6C63}" srcOrd="0" destOrd="0" parTransId="{291D5B50-2F66-431D-92BE-0F8ED592CF85}" sibTransId="{6A23E078-FF04-4FD5-B015-4587CBB4F2A8}"/>
    <dgm:cxn modelId="{D78545FE-D931-4BC1-A6D4-42E271E2924C}" srcId="{66D8EF1A-3A02-4871-AFC3-2F4DB7F93A7A}" destId="{ED1941EB-EBD6-4725-A3F0-7741714F1975}" srcOrd="2" destOrd="0" parTransId="{FFE083F4-711B-42AC-858A-E33D96829455}" sibTransId="{62A1B5B1-17B8-4790-BCD1-974C524EDCCB}"/>
    <dgm:cxn modelId="{A1B4C973-8658-4C3B-B2F2-5FEBD55FC96C}" type="presOf" srcId="{028CA022-AEAB-4024-A0D6-BF41CFE29729}" destId="{7BAFA021-9ECA-494F-9EF4-8149216A6317}" srcOrd="0" destOrd="2" presId="urn:microsoft.com/office/officeart/2005/8/layout/chevron2"/>
    <dgm:cxn modelId="{B7735F53-51EA-4C2F-AECE-D53FFBDA0D88}" type="presOf" srcId="{2FA1819B-DE09-4F4C-8B4C-3E87EE79CC66}" destId="{B6D1D764-5F0F-4AC9-B050-150259EBCAF9}" srcOrd="0" destOrd="0" presId="urn:microsoft.com/office/officeart/2005/8/layout/chevron2"/>
    <dgm:cxn modelId="{5088792D-3AB5-4510-A756-54C58FDF362D}" srcId="{66D8EF1A-3A02-4871-AFC3-2F4DB7F93A7A}" destId="{E0F88BB6-C8A8-4E9F-B544-F4CD8326DD42}" srcOrd="1" destOrd="0" parTransId="{7EF7DBC6-35A8-48A9-88D3-12A7A0418705}" sibTransId="{16514BC5-1954-4DD7-93B3-F07AA1947A97}"/>
    <dgm:cxn modelId="{6BA9459A-2B1E-460C-9535-C85058E30C33}" type="presOf" srcId="{ED1941EB-EBD6-4725-A3F0-7741714F1975}" destId="{9353438C-818B-4425-833E-CCBAA3FAD7F4}" srcOrd="0" destOrd="0" presId="urn:microsoft.com/office/officeart/2005/8/layout/chevron2"/>
    <dgm:cxn modelId="{6C63D0A5-A23C-410D-AE9C-C8C15956A423}" srcId="{ED1941EB-EBD6-4725-A3F0-7741714F1975}" destId="{2FA1819B-DE09-4F4C-8B4C-3E87EE79CC66}" srcOrd="0" destOrd="0" parTransId="{9D6B1996-73FF-4365-AA19-276E1206F995}" sibTransId="{41A61CA6-7488-4777-9EAF-C873D17408A7}"/>
    <dgm:cxn modelId="{756F8FBF-C714-4F46-A959-D5993F072D0C}" type="presOf" srcId="{B3ED13F3-3E4F-4893-8051-5BB0C10EC88D}" destId="{993AE9F8-21AB-43EB-A7FE-5016A8303D74}" srcOrd="0" destOrd="0" presId="urn:microsoft.com/office/officeart/2005/8/layout/chevron2"/>
    <dgm:cxn modelId="{8F5A41F7-1E6E-470F-9B87-E3ECB57ACA56}" type="presOf" srcId="{A0F393D9-7167-47E8-B853-4C1FB937B0FF}" destId="{7BAFA021-9ECA-494F-9EF4-8149216A6317}" srcOrd="0" destOrd="0" presId="urn:microsoft.com/office/officeart/2005/8/layout/chevron2"/>
    <dgm:cxn modelId="{5DD7F0D6-38AA-4BE7-94AC-B969CFF824A4}" srcId="{E0F88BB6-C8A8-4E9F-B544-F4CD8326DD42}" destId="{B3ED13F3-3E4F-4893-8051-5BB0C10EC88D}" srcOrd="0" destOrd="0" parTransId="{883EF58F-6330-4040-87C8-309BF92F6EE2}" sibTransId="{544C3794-594E-4331-984D-64439D640438}"/>
    <dgm:cxn modelId="{08B974B6-CF4B-45BC-BF0F-446E161683F0}" srcId="{3CAC3C30-377F-4380-8F12-09BD19EB6C63}" destId="{D3E87C0E-8776-4EEE-9F27-F69CF0662CC9}" srcOrd="3" destOrd="0" parTransId="{65C8E19F-929A-4F58-B351-DCF9CDD4D75B}" sibTransId="{6BAE167B-76B2-4025-A2DF-7C4FA1600417}"/>
    <dgm:cxn modelId="{DE15AF2F-E8E8-4B59-98DD-3ABE33EDC1E7}" srcId="{3CAC3C30-377F-4380-8F12-09BD19EB6C63}" destId="{028CA022-AEAB-4024-A0D6-BF41CFE29729}" srcOrd="2" destOrd="0" parTransId="{24554D42-38BE-4495-972D-E66D946892DB}" sibTransId="{7B382F87-F668-498A-B38C-F46293EF88DA}"/>
    <dgm:cxn modelId="{6E4FC4D5-8039-43DC-A4D0-275129825C65}" srcId="{3CAC3C30-377F-4380-8F12-09BD19EB6C63}" destId="{A0F393D9-7167-47E8-B853-4C1FB937B0FF}" srcOrd="0" destOrd="0" parTransId="{0AF4384F-A0F3-4B93-B117-66241B064CD8}" sibTransId="{AB18C2F7-4098-4718-85B9-B266BA114F61}"/>
    <dgm:cxn modelId="{604E6731-D5E6-4812-917F-CEE73732C4A2}" srcId="{3CAC3C30-377F-4380-8F12-09BD19EB6C63}" destId="{61629085-1C8B-40D8-97DA-D38E70F229A5}" srcOrd="1" destOrd="0" parTransId="{454409F1-034F-4DE5-82A9-CF9AB178284D}" sibTransId="{FD72393C-E82B-4A5C-B7FC-46E84FD9CAE0}"/>
    <dgm:cxn modelId="{878FB459-B594-4E56-9D6C-074853D000F4}" type="presOf" srcId="{E0F88BB6-C8A8-4E9F-B544-F4CD8326DD42}" destId="{AD38D7D1-FE92-4965-B5E7-E1A1DA3388D8}" srcOrd="0" destOrd="0" presId="urn:microsoft.com/office/officeart/2005/8/layout/chevron2"/>
    <dgm:cxn modelId="{7378A0C6-754A-407B-8A77-0DAC1E2FC1D2}" type="presOf" srcId="{61629085-1C8B-40D8-97DA-D38E70F229A5}" destId="{7BAFA021-9ECA-494F-9EF4-8149216A6317}" srcOrd="0" destOrd="1" presId="urn:microsoft.com/office/officeart/2005/8/layout/chevron2"/>
    <dgm:cxn modelId="{AD07E75F-C4A9-46F6-9316-F1CD05B695AA}" type="presOf" srcId="{66D8EF1A-3A02-4871-AFC3-2F4DB7F93A7A}" destId="{7A053518-92E4-4ECA-8765-403387951568}" srcOrd="0" destOrd="0" presId="urn:microsoft.com/office/officeart/2005/8/layout/chevron2"/>
    <dgm:cxn modelId="{1E001643-010E-4D11-AAF9-10FA9327880E}" type="presOf" srcId="{D3E87C0E-8776-4EEE-9F27-F69CF0662CC9}" destId="{7BAFA021-9ECA-494F-9EF4-8149216A6317}" srcOrd="0" destOrd="3" presId="urn:microsoft.com/office/officeart/2005/8/layout/chevron2"/>
    <dgm:cxn modelId="{9BD4C4BB-FAE1-41F1-966E-6AE283C3745C}" type="presParOf" srcId="{7A053518-92E4-4ECA-8765-403387951568}" destId="{C277FCE7-E563-4788-A70B-8DAFC9D07784}" srcOrd="0" destOrd="0" presId="urn:microsoft.com/office/officeart/2005/8/layout/chevron2"/>
    <dgm:cxn modelId="{C2E491AC-6AFA-4A5C-B92C-640A8EF22AE6}" type="presParOf" srcId="{C277FCE7-E563-4788-A70B-8DAFC9D07784}" destId="{914149A6-A93E-4C49-8319-7645915AB56A}" srcOrd="0" destOrd="0" presId="urn:microsoft.com/office/officeart/2005/8/layout/chevron2"/>
    <dgm:cxn modelId="{F45880CF-8307-4566-8C37-A94F1CAB3102}" type="presParOf" srcId="{C277FCE7-E563-4788-A70B-8DAFC9D07784}" destId="{7BAFA021-9ECA-494F-9EF4-8149216A6317}" srcOrd="1" destOrd="0" presId="urn:microsoft.com/office/officeart/2005/8/layout/chevron2"/>
    <dgm:cxn modelId="{31F4371C-F6CD-4E1C-9340-25A7ABC12D10}" type="presParOf" srcId="{7A053518-92E4-4ECA-8765-403387951568}" destId="{2987932C-E624-4513-8CD5-78104ABEA266}" srcOrd="1" destOrd="0" presId="urn:microsoft.com/office/officeart/2005/8/layout/chevron2"/>
    <dgm:cxn modelId="{03322C30-45EB-4AF3-93D4-021D932C3614}" type="presParOf" srcId="{7A053518-92E4-4ECA-8765-403387951568}" destId="{48E90E8B-A4ED-4A3D-A829-630CB3762749}" srcOrd="2" destOrd="0" presId="urn:microsoft.com/office/officeart/2005/8/layout/chevron2"/>
    <dgm:cxn modelId="{1D52DBF9-2357-42B9-8E10-4D0CF1654E7A}" type="presParOf" srcId="{48E90E8B-A4ED-4A3D-A829-630CB3762749}" destId="{AD38D7D1-FE92-4965-B5E7-E1A1DA3388D8}" srcOrd="0" destOrd="0" presId="urn:microsoft.com/office/officeart/2005/8/layout/chevron2"/>
    <dgm:cxn modelId="{67C601B0-3974-42BC-832C-98915605CF35}" type="presParOf" srcId="{48E90E8B-A4ED-4A3D-A829-630CB3762749}" destId="{993AE9F8-21AB-43EB-A7FE-5016A8303D74}" srcOrd="1" destOrd="0" presId="urn:microsoft.com/office/officeart/2005/8/layout/chevron2"/>
    <dgm:cxn modelId="{1D1B39EA-CB9B-4176-88AE-63A3983157A7}" type="presParOf" srcId="{7A053518-92E4-4ECA-8765-403387951568}" destId="{B11B9AC3-A19F-4DAD-961A-81C35FF3A533}" srcOrd="3" destOrd="0" presId="urn:microsoft.com/office/officeart/2005/8/layout/chevron2"/>
    <dgm:cxn modelId="{A0C613D0-347C-40FC-952A-8CB761ED3856}" type="presParOf" srcId="{7A053518-92E4-4ECA-8765-403387951568}" destId="{689C802C-01AA-4B26-B2B6-A0E361B9C5C1}" srcOrd="4" destOrd="0" presId="urn:microsoft.com/office/officeart/2005/8/layout/chevron2"/>
    <dgm:cxn modelId="{58ADAA12-3C5A-4675-8E4C-54681FE87996}" type="presParOf" srcId="{689C802C-01AA-4B26-B2B6-A0E361B9C5C1}" destId="{9353438C-818B-4425-833E-CCBAA3FAD7F4}" srcOrd="0" destOrd="0" presId="urn:microsoft.com/office/officeart/2005/8/layout/chevron2"/>
    <dgm:cxn modelId="{09691106-CB97-4889-89D7-325CE6BEF5BB}" type="presParOf" srcId="{689C802C-01AA-4B26-B2B6-A0E361B9C5C1}" destId="{B6D1D764-5F0F-4AC9-B050-150259EBCA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D8EF1A-3A02-4871-AFC3-2F4DB7F93A7A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CAC3C30-377F-4380-8F12-09BD19EB6C63}">
      <dgm:prSet phldrT="[Текст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ru-RU" b="1" dirty="0" err="1" smtClean="0"/>
            <a:t>СПбГУАП</a:t>
          </a:r>
          <a:endParaRPr lang="ru-RU" b="1" dirty="0"/>
        </a:p>
      </dgm:t>
    </dgm:pt>
    <dgm:pt modelId="{291D5B50-2F66-431D-92BE-0F8ED592CF85}" type="parTrans" cxnId="{E7B5E6FE-EE2C-4D3F-B8B6-05B56E0CA953}">
      <dgm:prSet/>
      <dgm:spPr/>
      <dgm:t>
        <a:bodyPr/>
        <a:lstStyle/>
        <a:p>
          <a:endParaRPr lang="ru-RU"/>
        </a:p>
      </dgm:t>
    </dgm:pt>
    <dgm:pt modelId="{6A23E078-FF04-4FD5-B015-4587CBB4F2A8}" type="sibTrans" cxnId="{E7B5E6FE-EE2C-4D3F-B8B6-05B56E0CA953}">
      <dgm:prSet/>
      <dgm:spPr/>
      <dgm:t>
        <a:bodyPr/>
        <a:lstStyle/>
        <a:p>
          <a:endParaRPr lang="ru-RU"/>
        </a:p>
      </dgm:t>
    </dgm:pt>
    <dgm:pt modelId="{A0F393D9-7167-47E8-B853-4C1FB937B0F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Информационная защита</a:t>
          </a:r>
          <a:endParaRPr lang="ru-RU" sz="2000" b="1" dirty="0">
            <a:solidFill>
              <a:schemeClr val="tx2">
                <a:lumMod val="50000"/>
              </a:schemeClr>
            </a:solidFill>
          </a:endParaRPr>
        </a:p>
      </dgm:t>
    </dgm:pt>
    <dgm:pt modelId="{0AF4384F-A0F3-4B93-B117-66241B064CD8}" type="parTrans" cxnId="{6E4FC4D5-8039-43DC-A4D0-275129825C65}">
      <dgm:prSet/>
      <dgm:spPr/>
      <dgm:t>
        <a:bodyPr/>
        <a:lstStyle/>
        <a:p>
          <a:endParaRPr lang="ru-RU"/>
        </a:p>
      </dgm:t>
    </dgm:pt>
    <dgm:pt modelId="{AB18C2F7-4098-4718-85B9-B266BA114F61}" type="sibTrans" cxnId="{6E4FC4D5-8039-43DC-A4D0-275129825C65}">
      <dgm:prSet/>
      <dgm:spPr/>
      <dgm:t>
        <a:bodyPr/>
        <a:lstStyle/>
        <a:p>
          <a:endParaRPr lang="ru-RU"/>
        </a:p>
      </dgm:t>
    </dgm:pt>
    <dgm:pt modelId="{E0F88BB6-C8A8-4E9F-B544-F4CD8326DD4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/>
            <a:t>МУПОЧ</a:t>
          </a:r>
          <a:endParaRPr lang="ru-RU" dirty="0"/>
        </a:p>
      </dgm:t>
    </dgm:pt>
    <dgm:pt modelId="{7EF7DBC6-35A8-48A9-88D3-12A7A0418705}" type="parTrans" cxnId="{5088792D-3AB5-4510-A756-54C58FDF362D}">
      <dgm:prSet/>
      <dgm:spPr/>
      <dgm:t>
        <a:bodyPr/>
        <a:lstStyle/>
        <a:p>
          <a:endParaRPr lang="ru-RU"/>
        </a:p>
      </dgm:t>
    </dgm:pt>
    <dgm:pt modelId="{16514BC5-1954-4DD7-93B3-F07AA1947A97}" type="sibTrans" cxnId="{5088792D-3AB5-4510-A756-54C58FDF362D}">
      <dgm:prSet/>
      <dgm:spPr/>
      <dgm:t>
        <a:bodyPr/>
        <a:lstStyle/>
        <a:p>
          <a:endParaRPr lang="ru-RU"/>
        </a:p>
      </dgm:t>
    </dgm:pt>
    <dgm:pt modelId="{B3ED13F3-3E4F-4893-8051-5BB0C10EC88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Конструирование и технологии электронных средств</a:t>
          </a:r>
          <a:endParaRPr lang="ru-RU" sz="2000" b="1" dirty="0">
            <a:solidFill>
              <a:schemeClr val="tx2">
                <a:lumMod val="50000"/>
              </a:schemeClr>
            </a:solidFill>
          </a:endParaRPr>
        </a:p>
      </dgm:t>
    </dgm:pt>
    <dgm:pt modelId="{883EF58F-6330-4040-87C8-309BF92F6EE2}" type="parTrans" cxnId="{5DD7F0D6-38AA-4BE7-94AC-B969CFF824A4}">
      <dgm:prSet/>
      <dgm:spPr/>
      <dgm:t>
        <a:bodyPr/>
        <a:lstStyle/>
        <a:p>
          <a:endParaRPr lang="ru-RU"/>
        </a:p>
      </dgm:t>
    </dgm:pt>
    <dgm:pt modelId="{544C3794-594E-4331-984D-64439D640438}" type="sibTrans" cxnId="{5DD7F0D6-38AA-4BE7-94AC-B969CFF824A4}">
      <dgm:prSet/>
      <dgm:spPr/>
      <dgm:t>
        <a:bodyPr/>
        <a:lstStyle/>
        <a:p>
          <a:endParaRPr lang="ru-RU"/>
        </a:p>
      </dgm:t>
    </dgm:pt>
    <dgm:pt modelId="{ED1941EB-EBD6-4725-A3F0-7741714F1975}">
      <dgm:prSet phldrT="[Текст]"/>
      <dgm:spPr>
        <a:solidFill>
          <a:srgbClr val="F13FB6"/>
        </a:solidFill>
      </dgm:spPr>
      <dgm:t>
        <a:bodyPr/>
        <a:lstStyle/>
        <a:p>
          <a:r>
            <a:rPr lang="ru-RU" b="1" dirty="0" smtClean="0"/>
            <a:t>МЭИ</a:t>
          </a:r>
          <a:endParaRPr lang="ru-RU" b="1" dirty="0"/>
        </a:p>
      </dgm:t>
    </dgm:pt>
    <dgm:pt modelId="{FFE083F4-711B-42AC-858A-E33D96829455}" type="parTrans" cxnId="{D78545FE-D931-4BC1-A6D4-42E271E2924C}">
      <dgm:prSet/>
      <dgm:spPr/>
      <dgm:t>
        <a:bodyPr/>
        <a:lstStyle/>
        <a:p>
          <a:endParaRPr lang="ru-RU"/>
        </a:p>
      </dgm:t>
    </dgm:pt>
    <dgm:pt modelId="{62A1B5B1-17B8-4790-BCD1-974C524EDCCB}" type="sibTrans" cxnId="{D78545FE-D931-4BC1-A6D4-42E271E2924C}">
      <dgm:prSet/>
      <dgm:spPr/>
      <dgm:t>
        <a:bodyPr/>
        <a:lstStyle/>
        <a:p>
          <a:endParaRPr lang="ru-RU"/>
        </a:p>
      </dgm:t>
    </dgm:pt>
    <dgm:pt modelId="{2FA1819B-DE09-4F4C-8B4C-3E87EE79CC6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Электротехника и электроника</a:t>
          </a:r>
          <a:endParaRPr lang="ru-RU" sz="2000" b="1" dirty="0">
            <a:solidFill>
              <a:schemeClr val="tx2">
                <a:lumMod val="50000"/>
              </a:schemeClr>
            </a:solidFill>
          </a:endParaRPr>
        </a:p>
      </dgm:t>
    </dgm:pt>
    <dgm:pt modelId="{9D6B1996-73FF-4365-AA19-276E1206F995}" type="parTrans" cxnId="{6C63D0A5-A23C-410D-AE9C-C8C15956A423}">
      <dgm:prSet/>
      <dgm:spPr/>
      <dgm:t>
        <a:bodyPr/>
        <a:lstStyle/>
        <a:p>
          <a:endParaRPr lang="ru-RU"/>
        </a:p>
      </dgm:t>
    </dgm:pt>
    <dgm:pt modelId="{41A61CA6-7488-4777-9EAF-C873D17408A7}" type="sibTrans" cxnId="{6C63D0A5-A23C-410D-AE9C-C8C15956A423}">
      <dgm:prSet/>
      <dgm:spPr/>
      <dgm:t>
        <a:bodyPr/>
        <a:lstStyle/>
        <a:p>
          <a:endParaRPr lang="ru-RU"/>
        </a:p>
      </dgm:t>
    </dgm:pt>
    <dgm:pt modelId="{51D208C5-EE4C-4607-94BB-2AD71E15210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Проектирование технологий радиоинформационных систем</a:t>
          </a:r>
          <a:endParaRPr lang="ru-RU" sz="2000" b="1" dirty="0">
            <a:solidFill>
              <a:schemeClr val="tx2">
                <a:lumMod val="50000"/>
              </a:schemeClr>
            </a:solidFill>
          </a:endParaRPr>
        </a:p>
      </dgm:t>
    </dgm:pt>
    <dgm:pt modelId="{7F3910D9-54CD-432B-9B7E-19FC63929268}" type="parTrans" cxnId="{5144DC7E-988D-421B-B035-9604A512A9B8}">
      <dgm:prSet/>
      <dgm:spPr/>
      <dgm:t>
        <a:bodyPr/>
        <a:lstStyle/>
        <a:p>
          <a:endParaRPr lang="ru-RU"/>
        </a:p>
      </dgm:t>
    </dgm:pt>
    <dgm:pt modelId="{1066B8D0-8343-4683-9395-4F03E485C94B}" type="sibTrans" cxnId="{5144DC7E-988D-421B-B035-9604A512A9B8}">
      <dgm:prSet/>
      <dgm:spPr/>
      <dgm:t>
        <a:bodyPr/>
        <a:lstStyle/>
        <a:p>
          <a:endParaRPr lang="ru-RU"/>
        </a:p>
      </dgm:t>
    </dgm:pt>
    <dgm:pt modelId="{F0B549BD-BD1E-4D7B-B9F8-414173495A9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 smtClean="0"/>
            <a:t>МГТУГА</a:t>
          </a:r>
          <a:endParaRPr lang="ru-RU" b="1" dirty="0"/>
        </a:p>
      </dgm:t>
    </dgm:pt>
    <dgm:pt modelId="{E48F6CE8-6CF7-44F7-AD05-F02BD09C770D}" type="parTrans" cxnId="{D0D1FF21-93C5-45EA-9741-7BC6E029056A}">
      <dgm:prSet/>
      <dgm:spPr/>
      <dgm:t>
        <a:bodyPr/>
        <a:lstStyle/>
        <a:p>
          <a:endParaRPr lang="ru-RU"/>
        </a:p>
      </dgm:t>
    </dgm:pt>
    <dgm:pt modelId="{3C05874E-1F91-425B-AC75-29DB4EAEF7C0}" type="sibTrans" cxnId="{D0D1FF21-93C5-45EA-9741-7BC6E029056A}">
      <dgm:prSet/>
      <dgm:spPr/>
      <dgm:t>
        <a:bodyPr/>
        <a:lstStyle/>
        <a:p>
          <a:endParaRPr lang="ru-RU"/>
        </a:p>
      </dgm:t>
    </dgm:pt>
    <dgm:pt modelId="{B98ADAE8-8848-4631-B949-B2804A225898}">
      <dgm:prSet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Техническая эксплуатация транспортного радиооборудования</a:t>
          </a:r>
          <a:endParaRPr lang="ru-RU" sz="2000" b="1" dirty="0">
            <a:solidFill>
              <a:schemeClr val="tx2">
                <a:lumMod val="50000"/>
              </a:schemeClr>
            </a:solidFill>
          </a:endParaRPr>
        </a:p>
      </dgm:t>
    </dgm:pt>
    <dgm:pt modelId="{A8002393-DA46-4F64-99BB-9DE2F1AD8E87}" type="parTrans" cxnId="{C85110DE-F9CD-4EEC-A134-FCBF37A108C7}">
      <dgm:prSet/>
      <dgm:spPr/>
      <dgm:t>
        <a:bodyPr/>
        <a:lstStyle/>
        <a:p>
          <a:endParaRPr lang="ru-RU"/>
        </a:p>
      </dgm:t>
    </dgm:pt>
    <dgm:pt modelId="{4E65AD23-BF69-4B5A-A4D4-C4CB46C7A97A}" type="sibTrans" cxnId="{C85110DE-F9CD-4EEC-A134-FCBF37A108C7}">
      <dgm:prSet/>
      <dgm:spPr/>
      <dgm:t>
        <a:bodyPr/>
        <a:lstStyle/>
        <a:p>
          <a:endParaRPr lang="ru-RU"/>
        </a:p>
      </dgm:t>
    </dgm:pt>
    <dgm:pt modelId="{7A053518-92E4-4ECA-8765-403387951568}" type="pres">
      <dgm:prSet presAssocID="{66D8EF1A-3A02-4871-AFC3-2F4DB7F93A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FCE7-E563-4788-A70B-8DAFC9D07784}" type="pres">
      <dgm:prSet presAssocID="{3CAC3C30-377F-4380-8F12-09BD19EB6C63}" presName="composite" presStyleCnt="0"/>
      <dgm:spPr/>
    </dgm:pt>
    <dgm:pt modelId="{914149A6-A93E-4C49-8319-7645915AB56A}" type="pres">
      <dgm:prSet presAssocID="{3CAC3C30-377F-4380-8F12-09BD19EB6C6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FA021-9ECA-494F-9EF4-8149216A6317}" type="pres">
      <dgm:prSet presAssocID="{3CAC3C30-377F-4380-8F12-09BD19EB6C63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7932C-E624-4513-8CD5-78104ABEA266}" type="pres">
      <dgm:prSet presAssocID="{6A23E078-FF04-4FD5-B015-4587CBB4F2A8}" presName="sp" presStyleCnt="0"/>
      <dgm:spPr/>
    </dgm:pt>
    <dgm:pt modelId="{48E90E8B-A4ED-4A3D-A829-630CB3762749}" type="pres">
      <dgm:prSet presAssocID="{E0F88BB6-C8A8-4E9F-B544-F4CD8326DD42}" presName="composite" presStyleCnt="0"/>
      <dgm:spPr/>
    </dgm:pt>
    <dgm:pt modelId="{AD38D7D1-FE92-4965-B5E7-E1A1DA3388D8}" type="pres">
      <dgm:prSet presAssocID="{E0F88BB6-C8A8-4E9F-B544-F4CD8326DD4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AE9F8-21AB-43EB-A7FE-5016A8303D74}" type="pres">
      <dgm:prSet presAssocID="{E0F88BB6-C8A8-4E9F-B544-F4CD8326DD4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B9AC3-A19F-4DAD-961A-81C35FF3A533}" type="pres">
      <dgm:prSet presAssocID="{16514BC5-1954-4DD7-93B3-F07AA1947A97}" presName="sp" presStyleCnt="0"/>
      <dgm:spPr/>
    </dgm:pt>
    <dgm:pt modelId="{689C802C-01AA-4B26-B2B6-A0E361B9C5C1}" type="pres">
      <dgm:prSet presAssocID="{ED1941EB-EBD6-4725-A3F0-7741714F1975}" presName="composite" presStyleCnt="0"/>
      <dgm:spPr/>
    </dgm:pt>
    <dgm:pt modelId="{9353438C-818B-4425-833E-CCBAA3FAD7F4}" type="pres">
      <dgm:prSet presAssocID="{ED1941EB-EBD6-4725-A3F0-7741714F197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1D764-5F0F-4AC9-B050-150259EBCAF9}" type="pres">
      <dgm:prSet presAssocID="{ED1941EB-EBD6-4725-A3F0-7741714F197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9EF68-D5C3-4C6A-9343-58EA5811AD40}" type="pres">
      <dgm:prSet presAssocID="{62A1B5B1-17B8-4790-BCD1-974C524EDCCB}" presName="sp" presStyleCnt="0"/>
      <dgm:spPr/>
    </dgm:pt>
    <dgm:pt modelId="{DD64734F-0884-42E3-999F-D85D4D3F9A31}" type="pres">
      <dgm:prSet presAssocID="{F0B549BD-BD1E-4D7B-B9F8-414173495A9E}" presName="composite" presStyleCnt="0"/>
      <dgm:spPr/>
    </dgm:pt>
    <dgm:pt modelId="{8D304249-BEC9-4B0C-81B5-7E421B270B06}" type="pres">
      <dgm:prSet presAssocID="{F0B549BD-BD1E-4D7B-B9F8-414173495A9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82213-3C73-42DF-A60C-EB31A9B5B88E}" type="pres">
      <dgm:prSet presAssocID="{F0B549BD-BD1E-4D7B-B9F8-414173495A9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32D5F-6A4B-4E7E-82AB-6F2366828064}" type="presOf" srcId="{66D8EF1A-3A02-4871-AFC3-2F4DB7F93A7A}" destId="{7A053518-92E4-4ECA-8765-403387951568}" srcOrd="0" destOrd="0" presId="urn:microsoft.com/office/officeart/2005/8/layout/chevron2"/>
    <dgm:cxn modelId="{E7B5E6FE-EE2C-4D3F-B8B6-05B56E0CA953}" srcId="{66D8EF1A-3A02-4871-AFC3-2F4DB7F93A7A}" destId="{3CAC3C30-377F-4380-8F12-09BD19EB6C63}" srcOrd="0" destOrd="0" parTransId="{291D5B50-2F66-431D-92BE-0F8ED592CF85}" sibTransId="{6A23E078-FF04-4FD5-B015-4587CBB4F2A8}"/>
    <dgm:cxn modelId="{D78545FE-D931-4BC1-A6D4-42E271E2924C}" srcId="{66D8EF1A-3A02-4871-AFC3-2F4DB7F93A7A}" destId="{ED1941EB-EBD6-4725-A3F0-7741714F1975}" srcOrd="2" destOrd="0" parTransId="{FFE083F4-711B-42AC-858A-E33D96829455}" sibTransId="{62A1B5B1-17B8-4790-BCD1-974C524EDCCB}"/>
    <dgm:cxn modelId="{6B286A89-FE2B-4483-BE2B-C6CC2C04CC4D}" type="presOf" srcId="{2FA1819B-DE09-4F4C-8B4C-3E87EE79CC66}" destId="{B6D1D764-5F0F-4AC9-B050-150259EBCAF9}" srcOrd="0" destOrd="0" presId="urn:microsoft.com/office/officeart/2005/8/layout/chevron2"/>
    <dgm:cxn modelId="{E31F7930-FBE4-48B8-A882-68F072017E40}" type="presOf" srcId="{B3ED13F3-3E4F-4893-8051-5BB0C10EC88D}" destId="{993AE9F8-21AB-43EB-A7FE-5016A8303D74}" srcOrd="0" destOrd="0" presId="urn:microsoft.com/office/officeart/2005/8/layout/chevron2"/>
    <dgm:cxn modelId="{43E1E38B-1668-4165-9F05-CD8D4AF688E8}" type="presOf" srcId="{E0F88BB6-C8A8-4E9F-B544-F4CD8326DD42}" destId="{AD38D7D1-FE92-4965-B5E7-E1A1DA3388D8}" srcOrd="0" destOrd="0" presId="urn:microsoft.com/office/officeart/2005/8/layout/chevron2"/>
    <dgm:cxn modelId="{5088792D-3AB5-4510-A756-54C58FDF362D}" srcId="{66D8EF1A-3A02-4871-AFC3-2F4DB7F93A7A}" destId="{E0F88BB6-C8A8-4E9F-B544-F4CD8326DD42}" srcOrd="1" destOrd="0" parTransId="{7EF7DBC6-35A8-48A9-88D3-12A7A0418705}" sibTransId="{16514BC5-1954-4DD7-93B3-F07AA1947A97}"/>
    <dgm:cxn modelId="{5FE71339-5E40-4187-A856-48CA54B04193}" type="presOf" srcId="{3CAC3C30-377F-4380-8F12-09BD19EB6C63}" destId="{914149A6-A93E-4C49-8319-7645915AB56A}" srcOrd="0" destOrd="0" presId="urn:microsoft.com/office/officeart/2005/8/layout/chevron2"/>
    <dgm:cxn modelId="{6C63D0A5-A23C-410D-AE9C-C8C15956A423}" srcId="{ED1941EB-EBD6-4725-A3F0-7741714F1975}" destId="{2FA1819B-DE09-4F4C-8B4C-3E87EE79CC66}" srcOrd="0" destOrd="0" parTransId="{9D6B1996-73FF-4365-AA19-276E1206F995}" sibTransId="{41A61CA6-7488-4777-9EAF-C873D17408A7}"/>
    <dgm:cxn modelId="{E79E2694-8CAC-4FB4-83AB-B08AE1E763E4}" type="presOf" srcId="{51D208C5-EE4C-4607-94BB-2AD71E15210E}" destId="{993AE9F8-21AB-43EB-A7FE-5016A8303D74}" srcOrd="0" destOrd="1" presId="urn:microsoft.com/office/officeart/2005/8/layout/chevron2"/>
    <dgm:cxn modelId="{5DD7F0D6-38AA-4BE7-94AC-B969CFF824A4}" srcId="{E0F88BB6-C8A8-4E9F-B544-F4CD8326DD42}" destId="{B3ED13F3-3E4F-4893-8051-5BB0C10EC88D}" srcOrd="0" destOrd="0" parTransId="{883EF58F-6330-4040-87C8-309BF92F6EE2}" sibTransId="{544C3794-594E-4331-984D-64439D640438}"/>
    <dgm:cxn modelId="{51D9E9BC-4818-4E54-A4AC-8FC6179FC238}" type="presOf" srcId="{A0F393D9-7167-47E8-B853-4C1FB937B0FF}" destId="{7BAFA021-9ECA-494F-9EF4-8149216A6317}" srcOrd="0" destOrd="0" presId="urn:microsoft.com/office/officeart/2005/8/layout/chevron2"/>
    <dgm:cxn modelId="{6A2B7D5E-0112-4332-920F-6B2DAE67455B}" type="presOf" srcId="{B98ADAE8-8848-4631-B949-B2804A225898}" destId="{DC882213-3C73-42DF-A60C-EB31A9B5B88E}" srcOrd="0" destOrd="0" presId="urn:microsoft.com/office/officeart/2005/8/layout/chevron2"/>
    <dgm:cxn modelId="{D0D1FF21-93C5-45EA-9741-7BC6E029056A}" srcId="{66D8EF1A-3A02-4871-AFC3-2F4DB7F93A7A}" destId="{F0B549BD-BD1E-4D7B-B9F8-414173495A9E}" srcOrd="3" destOrd="0" parTransId="{E48F6CE8-6CF7-44F7-AD05-F02BD09C770D}" sibTransId="{3C05874E-1F91-425B-AC75-29DB4EAEF7C0}"/>
    <dgm:cxn modelId="{6E4FC4D5-8039-43DC-A4D0-275129825C65}" srcId="{3CAC3C30-377F-4380-8F12-09BD19EB6C63}" destId="{A0F393D9-7167-47E8-B853-4C1FB937B0FF}" srcOrd="0" destOrd="0" parTransId="{0AF4384F-A0F3-4B93-B117-66241B064CD8}" sibTransId="{AB18C2F7-4098-4718-85B9-B266BA114F61}"/>
    <dgm:cxn modelId="{52FB32D6-7551-4A4A-8074-95FEAE45F724}" type="presOf" srcId="{ED1941EB-EBD6-4725-A3F0-7741714F1975}" destId="{9353438C-818B-4425-833E-CCBAA3FAD7F4}" srcOrd="0" destOrd="0" presId="urn:microsoft.com/office/officeart/2005/8/layout/chevron2"/>
    <dgm:cxn modelId="{C85110DE-F9CD-4EEC-A134-FCBF37A108C7}" srcId="{F0B549BD-BD1E-4D7B-B9F8-414173495A9E}" destId="{B98ADAE8-8848-4631-B949-B2804A225898}" srcOrd="0" destOrd="0" parTransId="{A8002393-DA46-4F64-99BB-9DE2F1AD8E87}" sibTransId="{4E65AD23-BF69-4B5A-A4D4-C4CB46C7A97A}"/>
    <dgm:cxn modelId="{D23ACC80-0BBA-496D-A202-653983C7620E}" type="presOf" srcId="{F0B549BD-BD1E-4D7B-B9F8-414173495A9E}" destId="{8D304249-BEC9-4B0C-81B5-7E421B270B06}" srcOrd="0" destOrd="0" presId="urn:microsoft.com/office/officeart/2005/8/layout/chevron2"/>
    <dgm:cxn modelId="{5144DC7E-988D-421B-B035-9604A512A9B8}" srcId="{E0F88BB6-C8A8-4E9F-B544-F4CD8326DD42}" destId="{51D208C5-EE4C-4607-94BB-2AD71E15210E}" srcOrd="1" destOrd="0" parTransId="{7F3910D9-54CD-432B-9B7E-19FC63929268}" sibTransId="{1066B8D0-8343-4683-9395-4F03E485C94B}"/>
    <dgm:cxn modelId="{A082F7E8-FA81-4D87-9FFA-AE723D18B474}" type="presParOf" srcId="{7A053518-92E4-4ECA-8765-403387951568}" destId="{C277FCE7-E563-4788-A70B-8DAFC9D07784}" srcOrd="0" destOrd="0" presId="urn:microsoft.com/office/officeart/2005/8/layout/chevron2"/>
    <dgm:cxn modelId="{83D7AAE0-6265-482D-AA7F-A3B4214D4030}" type="presParOf" srcId="{C277FCE7-E563-4788-A70B-8DAFC9D07784}" destId="{914149A6-A93E-4C49-8319-7645915AB56A}" srcOrd="0" destOrd="0" presId="urn:microsoft.com/office/officeart/2005/8/layout/chevron2"/>
    <dgm:cxn modelId="{1748DB32-7D7B-43DD-9C81-AC110169332F}" type="presParOf" srcId="{C277FCE7-E563-4788-A70B-8DAFC9D07784}" destId="{7BAFA021-9ECA-494F-9EF4-8149216A6317}" srcOrd="1" destOrd="0" presId="urn:microsoft.com/office/officeart/2005/8/layout/chevron2"/>
    <dgm:cxn modelId="{AEBE7C5E-1316-44B0-8BB9-2A33C7A7840C}" type="presParOf" srcId="{7A053518-92E4-4ECA-8765-403387951568}" destId="{2987932C-E624-4513-8CD5-78104ABEA266}" srcOrd="1" destOrd="0" presId="urn:microsoft.com/office/officeart/2005/8/layout/chevron2"/>
    <dgm:cxn modelId="{D7A7B522-F96B-4994-933A-1D507923FED6}" type="presParOf" srcId="{7A053518-92E4-4ECA-8765-403387951568}" destId="{48E90E8B-A4ED-4A3D-A829-630CB3762749}" srcOrd="2" destOrd="0" presId="urn:microsoft.com/office/officeart/2005/8/layout/chevron2"/>
    <dgm:cxn modelId="{D9EEEC88-3F10-4E30-B137-66F9B5A31ECF}" type="presParOf" srcId="{48E90E8B-A4ED-4A3D-A829-630CB3762749}" destId="{AD38D7D1-FE92-4965-B5E7-E1A1DA3388D8}" srcOrd="0" destOrd="0" presId="urn:microsoft.com/office/officeart/2005/8/layout/chevron2"/>
    <dgm:cxn modelId="{AD1BDCC3-4D55-4EB7-AD62-18571DC40AB0}" type="presParOf" srcId="{48E90E8B-A4ED-4A3D-A829-630CB3762749}" destId="{993AE9F8-21AB-43EB-A7FE-5016A8303D74}" srcOrd="1" destOrd="0" presId="urn:microsoft.com/office/officeart/2005/8/layout/chevron2"/>
    <dgm:cxn modelId="{6677D673-15AE-4613-AC06-AD9587E3EE8E}" type="presParOf" srcId="{7A053518-92E4-4ECA-8765-403387951568}" destId="{B11B9AC3-A19F-4DAD-961A-81C35FF3A533}" srcOrd="3" destOrd="0" presId="urn:microsoft.com/office/officeart/2005/8/layout/chevron2"/>
    <dgm:cxn modelId="{F92C1CC8-0E6B-45A6-8DC0-2C8105BE0AE6}" type="presParOf" srcId="{7A053518-92E4-4ECA-8765-403387951568}" destId="{689C802C-01AA-4B26-B2B6-A0E361B9C5C1}" srcOrd="4" destOrd="0" presId="urn:microsoft.com/office/officeart/2005/8/layout/chevron2"/>
    <dgm:cxn modelId="{03224553-8306-40A4-8ACF-D42B2C1D674C}" type="presParOf" srcId="{689C802C-01AA-4B26-B2B6-A0E361B9C5C1}" destId="{9353438C-818B-4425-833E-CCBAA3FAD7F4}" srcOrd="0" destOrd="0" presId="urn:microsoft.com/office/officeart/2005/8/layout/chevron2"/>
    <dgm:cxn modelId="{43D48EC2-45DA-4672-8053-507985F5FBD5}" type="presParOf" srcId="{689C802C-01AA-4B26-B2B6-A0E361B9C5C1}" destId="{B6D1D764-5F0F-4AC9-B050-150259EBCAF9}" srcOrd="1" destOrd="0" presId="urn:microsoft.com/office/officeart/2005/8/layout/chevron2"/>
    <dgm:cxn modelId="{355DE75C-A2E0-4CDC-81F7-C9EF168B30D8}" type="presParOf" srcId="{7A053518-92E4-4ECA-8765-403387951568}" destId="{5F99EF68-D5C3-4C6A-9343-58EA5811AD40}" srcOrd="5" destOrd="0" presId="urn:microsoft.com/office/officeart/2005/8/layout/chevron2"/>
    <dgm:cxn modelId="{76D0B46A-14D8-4699-AC3B-F03257264499}" type="presParOf" srcId="{7A053518-92E4-4ECA-8765-403387951568}" destId="{DD64734F-0884-42E3-999F-D85D4D3F9A31}" srcOrd="6" destOrd="0" presId="urn:microsoft.com/office/officeart/2005/8/layout/chevron2"/>
    <dgm:cxn modelId="{33C76A58-07E5-4955-9D7B-556EB5CAB509}" type="presParOf" srcId="{DD64734F-0884-42E3-999F-D85D4D3F9A31}" destId="{8D304249-BEC9-4B0C-81B5-7E421B270B06}" srcOrd="0" destOrd="0" presId="urn:microsoft.com/office/officeart/2005/8/layout/chevron2"/>
    <dgm:cxn modelId="{1D7290CF-B79F-47C4-AA3C-F65AE7975C0B}" type="presParOf" srcId="{DD64734F-0884-42E3-999F-D85D4D3F9A31}" destId="{DC882213-3C73-42DF-A60C-EB31A9B5B8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9CD9-87DA-4F69-8DBD-2F93378287CC}">
      <dsp:nvSpPr>
        <dsp:cNvPr id="0" name=""/>
        <dsp:cNvSpPr/>
      </dsp:nvSpPr>
      <dsp:spPr>
        <a:xfrm>
          <a:off x="-6475658" y="-990418"/>
          <a:ext cx="7707691" cy="7707691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222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54454-604E-48E3-8285-5088E74E855F}">
      <dsp:nvSpPr>
        <dsp:cNvPr id="0" name=""/>
        <dsp:cNvSpPr/>
      </dsp:nvSpPr>
      <dsp:spPr>
        <a:xfrm>
          <a:off x="538196" y="357813"/>
          <a:ext cx="8519274" cy="716085"/>
        </a:xfrm>
        <a:prstGeom prst="rect">
          <a:avLst/>
        </a:prstGeom>
        <a:solidFill>
          <a:schemeClr val="tx1">
            <a:lumMod val="60000"/>
            <a:lumOff val="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39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+mj-lt"/>
            </a:rPr>
            <a:t>«Мир компьютерных презентаций»</a:t>
          </a:r>
          <a:endParaRPr lang="ru-RU" sz="2200" kern="1200" dirty="0">
            <a:latin typeface="+mj-lt"/>
          </a:endParaRPr>
        </a:p>
      </dsp:txBody>
      <dsp:txXfrm>
        <a:off x="538196" y="357813"/>
        <a:ext cx="8519274" cy="716085"/>
      </dsp:txXfrm>
    </dsp:sp>
    <dsp:sp modelId="{E4004854-139C-4CF7-B08C-A17FCBBAA7B4}">
      <dsp:nvSpPr>
        <dsp:cNvPr id="0" name=""/>
        <dsp:cNvSpPr/>
      </dsp:nvSpPr>
      <dsp:spPr>
        <a:xfrm>
          <a:off x="90642" y="268303"/>
          <a:ext cx="895107" cy="895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5287E-B233-4710-853A-67CD776F8D8F}">
      <dsp:nvSpPr>
        <dsp:cNvPr id="0" name=""/>
        <dsp:cNvSpPr/>
      </dsp:nvSpPr>
      <dsp:spPr>
        <a:xfrm>
          <a:off x="1051322" y="1431598"/>
          <a:ext cx="8006148" cy="716085"/>
        </a:xfrm>
        <a:prstGeom prst="rect">
          <a:avLst/>
        </a:prstGeom>
        <a:solidFill>
          <a:srgbClr val="F13FB6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39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+mj-lt"/>
            </a:rPr>
            <a:t>«Мультимедийные средства наглядности»</a:t>
          </a:r>
          <a:endParaRPr lang="ru-RU" sz="2200" b="1" i="1" kern="1200" dirty="0">
            <a:latin typeface="+mj-lt"/>
          </a:endParaRPr>
        </a:p>
      </dsp:txBody>
      <dsp:txXfrm>
        <a:off x="1051322" y="1431598"/>
        <a:ext cx="8006148" cy="716085"/>
      </dsp:txXfrm>
    </dsp:sp>
    <dsp:sp modelId="{FE06B465-ED56-4F55-8513-4BA6B7768B33}">
      <dsp:nvSpPr>
        <dsp:cNvPr id="0" name=""/>
        <dsp:cNvSpPr/>
      </dsp:nvSpPr>
      <dsp:spPr>
        <a:xfrm>
          <a:off x="603768" y="1342088"/>
          <a:ext cx="895107" cy="895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68B38-0090-4A41-99BD-83F35A65D59E}">
      <dsp:nvSpPr>
        <dsp:cNvPr id="0" name=""/>
        <dsp:cNvSpPr/>
      </dsp:nvSpPr>
      <dsp:spPr>
        <a:xfrm>
          <a:off x="1208810" y="2505384"/>
          <a:ext cx="7848659" cy="716085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39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+mj-lt"/>
            </a:rPr>
            <a:t>«Увлекательное путешествие в мир программирования»</a:t>
          </a:r>
          <a:endParaRPr lang="ru-RU" sz="2200" b="1" i="1" kern="1200" dirty="0">
            <a:latin typeface="+mj-lt"/>
          </a:endParaRPr>
        </a:p>
      </dsp:txBody>
      <dsp:txXfrm>
        <a:off x="1208810" y="2505384"/>
        <a:ext cx="7848659" cy="716085"/>
      </dsp:txXfrm>
    </dsp:sp>
    <dsp:sp modelId="{C2A20043-A512-44FB-B7F2-19A45D39EBAD}">
      <dsp:nvSpPr>
        <dsp:cNvPr id="0" name=""/>
        <dsp:cNvSpPr/>
      </dsp:nvSpPr>
      <dsp:spPr>
        <a:xfrm>
          <a:off x="761256" y="2415873"/>
          <a:ext cx="895107" cy="895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B0BEA-F519-4F3C-A8D3-8371E61F576F}">
      <dsp:nvSpPr>
        <dsp:cNvPr id="0" name=""/>
        <dsp:cNvSpPr/>
      </dsp:nvSpPr>
      <dsp:spPr>
        <a:xfrm>
          <a:off x="1051322" y="3579169"/>
          <a:ext cx="8006148" cy="716085"/>
        </a:xfrm>
        <a:prstGeom prst="rect">
          <a:avLst/>
        </a:prstGeom>
        <a:solidFill>
          <a:srgbClr val="9779B9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39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latin typeface="+mj-lt"/>
            </a:rPr>
            <a:t>«3</a:t>
          </a:r>
          <a:r>
            <a:rPr lang="en-US" sz="2200" b="1" i="1" kern="1200" dirty="0" smtClean="0">
              <a:latin typeface="+mj-lt"/>
            </a:rPr>
            <a:t>D</a:t>
          </a:r>
          <a:r>
            <a:rPr lang="ru-RU" sz="2200" b="1" i="1" kern="1200" dirty="0" smtClean="0">
              <a:latin typeface="+mj-lt"/>
            </a:rPr>
            <a:t>-моделирование»</a:t>
          </a:r>
          <a:endParaRPr lang="ru-RU" sz="2200" b="1" i="1" kern="1200" dirty="0">
            <a:latin typeface="+mj-lt"/>
          </a:endParaRPr>
        </a:p>
      </dsp:txBody>
      <dsp:txXfrm>
        <a:off x="1051322" y="3579169"/>
        <a:ext cx="8006148" cy="716085"/>
      </dsp:txXfrm>
    </dsp:sp>
    <dsp:sp modelId="{F148C434-BE39-490C-AF4B-01CA303C145B}">
      <dsp:nvSpPr>
        <dsp:cNvPr id="0" name=""/>
        <dsp:cNvSpPr/>
      </dsp:nvSpPr>
      <dsp:spPr>
        <a:xfrm>
          <a:off x="603768" y="3489658"/>
          <a:ext cx="895107" cy="895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EDE82-D3B8-4729-8447-FE16BDABDBF8}">
      <dsp:nvSpPr>
        <dsp:cNvPr id="0" name=""/>
        <dsp:cNvSpPr/>
      </dsp:nvSpPr>
      <dsp:spPr>
        <a:xfrm>
          <a:off x="538196" y="4652954"/>
          <a:ext cx="8519274" cy="71608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39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/>
            <a:t>«</a:t>
          </a:r>
          <a:r>
            <a:rPr lang="ru-RU" sz="2200" b="1" i="1" kern="1200" dirty="0" smtClean="0">
              <a:latin typeface="+mj-lt"/>
            </a:rPr>
            <a:t>Создание веб-сайтов, интернет технологии»</a:t>
          </a:r>
          <a:endParaRPr lang="ru-RU" sz="2200" b="1" i="1" kern="1200" dirty="0">
            <a:latin typeface="+mj-lt"/>
          </a:endParaRPr>
        </a:p>
      </dsp:txBody>
      <dsp:txXfrm>
        <a:off x="538196" y="4652954"/>
        <a:ext cx="8519274" cy="716085"/>
      </dsp:txXfrm>
    </dsp:sp>
    <dsp:sp modelId="{FD0A8814-E31B-4031-8773-29E304D04554}">
      <dsp:nvSpPr>
        <dsp:cNvPr id="0" name=""/>
        <dsp:cNvSpPr/>
      </dsp:nvSpPr>
      <dsp:spPr>
        <a:xfrm>
          <a:off x="90642" y="4563443"/>
          <a:ext cx="895107" cy="895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149A6-A93E-4C49-8319-7645915AB56A}">
      <dsp:nvSpPr>
        <dsp:cNvPr id="0" name=""/>
        <dsp:cNvSpPr/>
      </dsp:nvSpPr>
      <dsp:spPr>
        <a:xfrm rot="5400000">
          <a:off x="-275955" y="534376"/>
          <a:ext cx="1839701" cy="1287791"/>
        </a:xfrm>
        <a:prstGeom prst="chevron">
          <a:avLst/>
        </a:prstGeom>
        <a:solidFill>
          <a:schemeClr val="tx1">
            <a:lumMod val="60000"/>
            <a:lumOff val="4000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ВолГУ</a:t>
          </a:r>
          <a:endParaRPr lang="ru-RU" sz="2400" b="1" kern="1200" dirty="0"/>
        </a:p>
      </dsp:txBody>
      <dsp:txXfrm rot="-5400000">
        <a:off x="1" y="902317"/>
        <a:ext cx="1287791" cy="551910"/>
      </dsp:txXfrm>
    </dsp:sp>
    <dsp:sp modelId="{7BAFA021-9ECA-494F-9EF4-8149216A6317}">
      <dsp:nvSpPr>
        <dsp:cNvPr id="0" name=""/>
        <dsp:cNvSpPr/>
      </dsp:nvSpPr>
      <dsp:spPr>
        <a:xfrm rot="5400000">
          <a:off x="4415251" y="-3122580"/>
          <a:ext cx="1702887" cy="7957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Математическое обеспечение и администрирование информационных систем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Программная инженерия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Информационная безопасность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Прикладная информатика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+mj-lt"/>
          </a:endParaRPr>
        </a:p>
      </dsp:txBody>
      <dsp:txXfrm rot="-5400000">
        <a:off x="1287791" y="88008"/>
        <a:ext cx="7874680" cy="1536631"/>
      </dsp:txXfrm>
    </dsp:sp>
    <dsp:sp modelId="{AD38D7D1-FE92-4965-B5E7-E1A1DA3388D8}">
      <dsp:nvSpPr>
        <dsp:cNvPr id="0" name=""/>
        <dsp:cNvSpPr/>
      </dsp:nvSpPr>
      <dsp:spPr>
        <a:xfrm rot="5400000">
          <a:off x="-275955" y="2192208"/>
          <a:ext cx="1839701" cy="1287791"/>
        </a:xfrm>
        <a:prstGeom prst="chevron">
          <a:avLst/>
        </a:prstGeom>
        <a:solidFill>
          <a:srgbClr val="00B050"/>
        </a:solidFill>
        <a:ln w="222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ВолГТУ</a:t>
          </a:r>
          <a:endParaRPr lang="ru-RU" sz="2400" kern="1200" dirty="0"/>
        </a:p>
      </dsp:txBody>
      <dsp:txXfrm rot="-5400000">
        <a:off x="1" y="2560149"/>
        <a:ext cx="1287791" cy="551910"/>
      </dsp:txXfrm>
    </dsp:sp>
    <dsp:sp modelId="{993AE9F8-21AB-43EB-A7FE-5016A8303D74}">
      <dsp:nvSpPr>
        <dsp:cNvPr id="0" name=""/>
        <dsp:cNvSpPr/>
      </dsp:nvSpPr>
      <dsp:spPr>
        <a:xfrm rot="5400000">
          <a:off x="4668792" y="-1464748"/>
          <a:ext cx="1195806" cy="7957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Автоматизация производственных процессов и производства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+mj-lt"/>
          </a:endParaRPr>
        </a:p>
      </dsp:txBody>
      <dsp:txXfrm rot="-5400000">
        <a:off x="1287791" y="1974627"/>
        <a:ext cx="7899434" cy="1079058"/>
      </dsp:txXfrm>
    </dsp:sp>
    <dsp:sp modelId="{9353438C-818B-4425-833E-CCBAA3FAD7F4}">
      <dsp:nvSpPr>
        <dsp:cNvPr id="0" name=""/>
        <dsp:cNvSpPr/>
      </dsp:nvSpPr>
      <dsp:spPr>
        <a:xfrm rot="5400000">
          <a:off x="-275955" y="3850040"/>
          <a:ext cx="1839701" cy="1287791"/>
        </a:xfrm>
        <a:prstGeom prst="chevron">
          <a:avLst/>
        </a:prstGeom>
        <a:solidFill>
          <a:schemeClr val="accent6">
            <a:lumMod val="75000"/>
          </a:schemeClr>
        </a:solidFill>
        <a:ln w="222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СПбВКА</a:t>
          </a:r>
          <a:endParaRPr lang="ru-RU" sz="2400" b="1" kern="1200" dirty="0"/>
        </a:p>
      </dsp:txBody>
      <dsp:txXfrm rot="-5400000">
        <a:off x="1" y="4217981"/>
        <a:ext cx="1287791" cy="551910"/>
      </dsp:txXfrm>
    </dsp:sp>
    <dsp:sp modelId="{B6D1D764-5F0F-4AC9-B050-150259EBCAF9}">
      <dsp:nvSpPr>
        <dsp:cNvPr id="0" name=""/>
        <dsp:cNvSpPr/>
      </dsp:nvSpPr>
      <dsp:spPr>
        <a:xfrm rot="5400000">
          <a:off x="4668792" y="193083"/>
          <a:ext cx="1195806" cy="7957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  <a:latin typeface="+mj-lt"/>
            </a:rPr>
            <a:t>Автоматизированные системы управления войсками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+mj-lt"/>
          </a:endParaRPr>
        </a:p>
      </dsp:txBody>
      <dsp:txXfrm rot="-5400000">
        <a:off x="1287791" y="3632458"/>
        <a:ext cx="7899434" cy="1079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149A6-A93E-4C49-8319-7645915AB56A}">
      <dsp:nvSpPr>
        <dsp:cNvPr id="0" name=""/>
        <dsp:cNvSpPr/>
      </dsp:nvSpPr>
      <dsp:spPr>
        <a:xfrm rot="5400000">
          <a:off x="-258542" y="263638"/>
          <a:ext cx="1723615" cy="1206531"/>
        </a:xfrm>
        <a:prstGeom prst="chevron">
          <a:avLst/>
        </a:prstGeom>
        <a:solidFill>
          <a:schemeClr val="tx1">
            <a:lumMod val="60000"/>
            <a:lumOff val="4000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СПбГУАП</a:t>
          </a:r>
          <a:endParaRPr lang="ru-RU" sz="1900" b="1" kern="1200" dirty="0"/>
        </a:p>
      </dsp:txBody>
      <dsp:txXfrm rot="-5400000">
        <a:off x="1" y="608362"/>
        <a:ext cx="1206531" cy="517084"/>
      </dsp:txXfrm>
    </dsp:sp>
    <dsp:sp modelId="{7BAFA021-9ECA-494F-9EF4-8149216A6317}">
      <dsp:nvSpPr>
        <dsp:cNvPr id="0" name=""/>
        <dsp:cNvSpPr/>
      </dsp:nvSpPr>
      <dsp:spPr>
        <a:xfrm rot="5400000">
          <a:off x="5209450" y="-3997823"/>
          <a:ext cx="1120350" cy="9126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Информационная защита</a:t>
          </a:r>
          <a:endParaRPr lang="ru-RU" sz="2000" b="1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1206532" y="59786"/>
        <a:ext cx="9071497" cy="1010968"/>
      </dsp:txXfrm>
    </dsp:sp>
    <dsp:sp modelId="{AD38D7D1-FE92-4965-B5E7-E1A1DA3388D8}">
      <dsp:nvSpPr>
        <dsp:cNvPr id="0" name=""/>
        <dsp:cNvSpPr/>
      </dsp:nvSpPr>
      <dsp:spPr>
        <a:xfrm rot="5400000">
          <a:off x="-258542" y="1844702"/>
          <a:ext cx="1723615" cy="1206531"/>
        </a:xfrm>
        <a:prstGeom prst="chevron">
          <a:avLst/>
        </a:prstGeom>
        <a:solidFill>
          <a:srgbClr val="00B050"/>
        </a:solidFill>
        <a:ln w="222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МУПОЧ</a:t>
          </a:r>
          <a:endParaRPr lang="ru-RU" sz="1900" kern="1200" dirty="0"/>
        </a:p>
      </dsp:txBody>
      <dsp:txXfrm rot="-5400000">
        <a:off x="1" y="2189426"/>
        <a:ext cx="1206531" cy="517084"/>
      </dsp:txXfrm>
    </dsp:sp>
    <dsp:sp modelId="{993AE9F8-21AB-43EB-A7FE-5016A8303D74}">
      <dsp:nvSpPr>
        <dsp:cNvPr id="0" name=""/>
        <dsp:cNvSpPr/>
      </dsp:nvSpPr>
      <dsp:spPr>
        <a:xfrm rot="5400000">
          <a:off x="5209450" y="-2416759"/>
          <a:ext cx="1120350" cy="9126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Конструирование и технологии электронных средств</a:t>
          </a:r>
          <a:endParaRPr lang="ru-RU" sz="2000" b="1" kern="1200" dirty="0">
            <a:solidFill>
              <a:schemeClr val="tx2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Проектирование технологий радиоинформационных систем</a:t>
          </a:r>
          <a:endParaRPr lang="ru-RU" sz="2000" b="1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1206532" y="1640850"/>
        <a:ext cx="9071497" cy="1010968"/>
      </dsp:txXfrm>
    </dsp:sp>
    <dsp:sp modelId="{9353438C-818B-4425-833E-CCBAA3FAD7F4}">
      <dsp:nvSpPr>
        <dsp:cNvPr id="0" name=""/>
        <dsp:cNvSpPr/>
      </dsp:nvSpPr>
      <dsp:spPr>
        <a:xfrm rot="5400000">
          <a:off x="-258542" y="3425766"/>
          <a:ext cx="1723615" cy="1206531"/>
        </a:xfrm>
        <a:prstGeom prst="chevron">
          <a:avLst/>
        </a:prstGeom>
        <a:solidFill>
          <a:srgbClr val="F13FB6"/>
        </a:solidFill>
        <a:ln w="222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МЭИ</a:t>
          </a:r>
          <a:endParaRPr lang="ru-RU" sz="1900" b="1" kern="1200" dirty="0"/>
        </a:p>
      </dsp:txBody>
      <dsp:txXfrm rot="-5400000">
        <a:off x="1" y="3770490"/>
        <a:ext cx="1206531" cy="517084"/>
      </dsp:txXfrm>
    </dsp:sp>
    <dsp:sp modelId="{B6D1D764-5F0F-4AC9-B050-150259EBCAF9}">
      <dsp:nvSpPr>
        <dsp:cNvPr id="0" name=""/>
        <dsp:cNvSpPr/>
      </dsp:nvSpPr>
      <dsp:spPr>
        <a:xfrm rot="5400000">
          <a:off x="5209450" y="-835695"/>
          <a:ext cx="1120350" cy="9126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Электротехника и электроника</a:t>
          </a:r>
          <a:endParaRPr lang="ru-RU" sz="2000" b="1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1206532" y="3221914"/>
        <a:ext cx="9071497" cy="1010968"/>
      </dsp:txXfrm>
    </dsp:sp>
    <dsp:sp modelId="{8D304249-BEC9-4B0C-81B5-7E421B270B06}">
      <dsp:nvSpPr>
        <dsp:cNvPr id="0" name=""/>
        <dsp:cNvSpPr/>
      </dsp:nvSpPr>
      <dsp:spPr>
        <a:xfrm rot="5400000">
          <a:off x="-258542" y="5006830"/>
          <a:ext cx="1723615" cy="1206531"/>
        </a:xfrm>
        <a:prstGeom prst="chevron">
          <a:avLst/>
        </a:prstGeom>
        <a:solidFill>
          <a:schemeClr val="accent6">
            <a:lumMod val="75000"/>
          </a:schemeClr>
        </a:solidFill>
        <a:ln w="222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МГТУГА</a:t>
          </a:r>
          <a:endParaRPr lang="ru-RU" sz="1900" b="1" kern="1200" dirty="0"/>
        </a:p>
      </dsp:txBody>
      <dsp:txXfrm rot="-5400000">
        <a:off x="1" y="5351554"/>
        <a:ext cx="1206531" cy="517084"/>
      </dsp:txXfrm>
    </dsp:sp>
    <dsp:sp modelId="{DC882213-3C73-42DF-A60C-EB31A9B5B88E}">
      <dsp:nvSpPr>
        <dsp:cNvPr id="0" name=""/>
        <dsp:cNvSpPr/>
      </dsp:nvSpPr>
      <dsp:spPr>
        <a:xfrm rot="5400000">
          <a:off x="5209450" y="745368"/>
          <a:ext cx="1120350" cy="9126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Техническая эксплуатация транспортного радиооборудования</a:t>
          </a:r>
          <a:endParaRPr lang="ru-RU" sz="2000" b="1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1206532" y="4802978"/>
        <a:ext cx="9071497" cy="1010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96A7-26EA-4174-B559-44AE549DCFB1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E52D-7176-4C39-8EEA-A683CA34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6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1E52D-7176-4C39-8EEA-A683CA34DA1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3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6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035E9E-F628-4B5B-9FE4-557F1C9663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936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13FC-0774-4304-AF87-8FC7F8B07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9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393E-32C0-446D-B1C8-35B9D53130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52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B8D3-C51A-4A19-B440-66F964E47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421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35E9E-F628-4B5B-9FE4-557F1C9663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509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A2AB1-E37E-41E0-AA7D-5AF2107A6CF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77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F6316-430D-4C47-BD34-A7A7DD7B13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691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309A5-9640-4695-A5E8-238F11A5C9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063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36485-A349-4377-8687-A7C6690CB3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259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7EC6E-1729-447C-907A-C83D8CE62F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069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C6C97-7D4E-46C6-98C6-B0FE7F2C64A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78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2AB1-E37E-41E0-AA7D-5AF2107A6C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56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C0B2A-71B6-4687-A8E2-4E627D8745E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874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A75AC-B6D6-4992-8FA1-BD7AE4CFFF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847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713FC-0774-4304-AF87-8FC7F8B077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103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4393E-32C0-446D-B1C8-35B9D53130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700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37167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DF6316-430D-4C47-BD34-A7A7DD7B13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130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309A5-9640-4695-A5E8-238F11A5C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65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0117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6193367" y="1249364"/>
            <a:ext cx="4876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A36485-A349-4377-8687-A7C6690CB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431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EC6E-1729-447C-907A-C83D8CE62F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44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C6C97-7D4E-46C6-98C6-B0FE7F2C64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986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2871259" y="2515130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C0B2A-71B6-4687-A8E2-4E627D8745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9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A75AC-B6D6-4992-8FA1-BD7AE4CFFF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37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1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6208714"/>
            <a:ext cx="6498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8014"/>
            <a:ext cx="101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0000EF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BE3F8533-D709-4294-82FA-EA3E64C30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7"/>
          <p:cNvSpPr/>
          <p:nvPr/>
        </p:nvSpPr>
        <p:spPr>
          <a:xfrm>
            <a:off x="1037167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7167" y="6172200"/>
            <a:ext cx="100584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2884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3F8533-D709-4294-82FA-EA3E64C301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4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antorium34.ru/" TargetMode="External"/><Relationship Id="rId2" Type="http://schemas.openxmlformats.org/officeDocument/2006/relationships/hyperlink" Target="https://&#1084;&#1080;&#1085;&#1086;&#1073;&#1088;&#1085;&#1072;&#1091;&#1082;&#1080;.&#1088;&#1092;/&#1076;&#1086;&#1082;&#1091;&#1084;&#1077;&#1085;&#1090;&#1099;/12045/&#1092;&#1072;&#1081;&#1083;/10400/&#1056;&#1077;&#1082;&#1086;&#1084;&#1077;&#1085;&#1076;&#1072;&#1094;&#1080;&#1080;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87688" y="4760027"/>
            <a:ext cx="47145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dirty="0" err="1" smtClean="0">
                <a:solidFill>
                  <a:srgbClr val="700000"/>
                </a:solidFill>
                <a:latin typeface="Trebuchet MS" panose="020B0603020202020204" pitchFamily="34" charset="0"/>
              </a:rPr>
              <a:t>Асютина</a:t>
            </a:r>
            <a:r>
              <a:rPr lang="ru-RU" altLang="ru-RU" sz="1800" dirty="0" smtClean="0">
                <a:solidFill>
                  <a:srgbClr val="700000"/>
                </a:solidFill>
                <a:latin typeface="Trebuchet MS" panose="020B0603020202020204" pitchFamily="34" charset="0"/>
              </a:rPr>
              <a:t> Мария Александровна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7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i="1" dirty="0">
                <a:solidFill>
                  <a:srgbClr val="000000"/>
                </a:solidFill>
                <a:latin typeface="Trebuchet MS" panose="020B0603020202020204" pitchFamily="34" charset="0"/>
              </a:rPr>
              <a:t>у</a:t>
            </a:r>
            <a:r>
              <a:rPr lang="ru-RU" altLang="ru-RU" sz="18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читель информатики,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МОУ </a:t>
            </a: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«Лицей 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№</a:t>
            </a: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10 Кировского 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района Волгограда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12" y="437398"/>
            <a:ext cx="1496785" cy="14967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0704" y="2207315"/>
            <a:ext cx="10066000" cy="165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700000"/>
                </a:solidFill>
                <a:latin typeface="Trebuchet MS" panose="020B0603020202020204" pitchFamily="34" charset="0"/>
              </a:rPr>
              <a:t>Интеграция </a:t>
            </a:r>
            <a:r>
              <a:rPr lang="ru-RU" sz="2800" b="1" dirty="0">
                <a:solidFill>
                  <a:srgbClr val="700000"/>
                </a:solidFill>
                <a:latin typeface="Trebuchet MS" panose="020B0603020202020204" pitchFamily="34" charset="0"/>
              </a:rPr>
              <a:t>учебной и </a:t>
            </a:r>
            <a:r>
              <a:rPr lang="ru-RU" sz="2800" b="1" dirty="0" err="1">
                <a:solidFill>
                  <a:srgbClr val="700000"/>
                </a:solidFill>
                <a:latin typeface="Trebuchet MS" panose="020B0603020202020204" pitchFamily="34" charset="0"/>
              </a:rPr>
              <a:t>внеучебной</a:t>
            </a:r>
            <a:r>
              <a:rPr lang="ru-RU" sz="2800" b="1" dirty="0">
                <a:solidFill>
                  <a:srgbClr val="700000"/>
                </a:solidFill>
                <a:latin typeface="Trebuchet MS" panose="020B0603020202020204" pitchFamily="34" charset="0"/>
              </a:rPr>
              <a:t> деятельности </a:t>
            </a:r>
            <a:endParaRPr lang="ru-RU" sz="2800" b="1" dirty="0" smtClean="0">
              <a:solidFill>
                <a:srgbClr val="700000"/>
              </a:solidFill>
              <a:latin typeface="Trebuchet MS" panose="020B0603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700000"/>
                </a:solidFill>
                <a:latin typeface="Trebuchet MS" panose="020B0603020202020204" pitchFamily="34" charset="0"/>
              </a:rPr>
              <a:t>при </a:t>
            </a:r>
            <a:r>
              <a:rPr lang="ru-RU" sz="2800" b="1" dirty="0">
                <a:solidFill>
                  <a:srgbClr val="700000"/>
                </a:solidFill>
                <a:latin typeface="Trebuchet MS" panose="020B0603020202020204" pitchFamily="34" charset="0"/>
              </a:rPr>
              <a:t>изучении </a:t>
            </a:r>
            <a:r>
              <a:rPr lang="ru-RU" sz="2800" b="1" dirty="0" smtClean="0">
                <a:solidFill>
                  <a:srgbClr val="700000"/>
                </a:solidFill>
                <a:latin typeface="Trebuchet MS" panose="020B0603020202020204" pitchFamily="34" charset="0"/>
              </a:rPr>
              <a:t>информатики</a:t>
            </a:r>
            <a:endParaRPr lang="ru-RU" sz="2800" b="1" dirty="0">
              <a:solidFill>
                <a:srgbClr val="700000"/>
              </a:solidFill>
              <a:latin typeface="Trebuchet MS" panose="020B06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700000"/>
                </a:solidFill>
                <a:latin typeface="Trebuchet MS" panose="020B0603020202020204" pitchFamily="34" charset="0"/>
              </a:rPr>
              <a:t> 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3309" y="539459"/>
            <a:ext cx="5750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Муниципальное общеобразовательное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«Лицей №10 Кировского района Волгограда»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15" y="1426464"/>
            <a:ext cx="4990595" cy="3742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681" y="1426464"/>
            <a:ext cx="4915660" cy="3742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3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2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4528" y="658368"/>
            <a:ext cx="3348735" cy="2511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200" y="658368"/>
            <a:ext cx="3348736" cy="2511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4528" y="3497924"/>
            <a:ext cx="3348735" cy="2511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200" y="3497924"/>
            <a:ext cx="3348736" cy="2511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4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2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21" y="1721923"/>
            <a:ext cx="4209316" cy="280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936" t="19562" r="7832" b="14847"/>
          <a:stretch/>
        </p:blipFill>
        <p:spPr>
          <a:xfrm>
            <a:off x="356259" y="2589439"/>
            <a:ext cx="4136675" cy="285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24" y="570743"/>
            <a:ext cx="2926089" cy="2926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93227" y="5557653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2009г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7164" y="4797632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2016г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51807" y="3557681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2018г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92096" y="5707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общеобразовательное учреждение</a:t>
            </a:r>
          </a:p>
          <a:p>
            <a:pPr lvl="0" algn="ctr">
              <a:defRPr/>
            </a:pPr>
            <a:r>
              <a:rPr lang="ru-RU" dirty="0">
                <a:solidFill>
                  <a:srgbClr val="0000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«Лицей №10 Кировского района Волгограда»</a:t>
            </a:r>
          </a:p>
        </p:txBody>
      </p:sp>
    </p:spTree>
    <p:extLst>
      <p:ext uri="{BB962C8B-B14F-4D97-AF65-F5344CB8AC3E}">
        <p14:creationId xmlns:p14="http://schemas.microsoft.com/office/powerpoint/2010/main" val="28332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8552120"/>
              </p:ext>
            </p:extLst>
          </p:nvPr>
        </p:nvGraphicFramePr>
        <p:xfrm>
          <a:off x="1087120" y="612986"/>
          <a:ext cx="9138920" cy="572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62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09" y="219628"/>
            <a:ext cx="3676904" cy="3676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84" y="3789730"/>
            <a:ext cx="2512825" cy="24051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878" y="3789729"/>
            <a:ext cx="2512823" cy="2405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41452" flipH="1">
            <a:off x="7418669" y="2994040"/>
            <a:ext cx="1508419" cy="4145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58548">
            <a:off x="2694268" y="3082311"/>
            <a:ext cx="1508419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515" y="5086349"/>
            <a:ext cx="11317184" cy="1009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402" t="37124" r="1623" b="19409"/>
          <a:stretch/>
        </p:blipFill>
        <p:spPr>
          <a:xfrm>
            <a:off x="1107130" y="1406039"/>
            <a:ext cx="9910940" cy="36588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003" y="5396702"/>
            <a:ext cx="11935194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69875"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Квантум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перспективное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научно-техническое направление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представленное в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Кванториуме</a:t>
            </a:r>
            <a:endParaRPr lang="ru-RU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2525" y="681088"/>
            <a:ext cx="5593277" cy="888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914" y="681088"/>
            <a:ext cx="1496785" cy="14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943" y="304488"/>
            <a:ext cx="1643065" cy="1643065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96305719"/>
              </p:ext>
            </p:extLst>
          </p:nvPr>
        </p:nvGraphicFramePr>
        <p:xfrm>
          <a:off x="2225040" y="1126020"/>
          <a:ext cx="7985760" cy="431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90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202" y="2208826"/>
            <a:ext cx="110559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Считаете ли Вы, что интеграция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учебной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внеучебной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деятельности учащихся в образовательном процессе может повысить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качество 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естественнонаучного и инженерно-математического образования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634" y="5446737"/>
            <a:ext cx="11519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Вы считаете «Да», то поставьте знак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«Нет» , то поставьте  знак </a:t>
            </a: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6528" y="706743"/>
            <a:ext cx="1838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Вопрос:</a:t>
            </a:r>
          </a:p>
        </p:txBody>
      </p:sp>
    </p:spTree>
    <p:extLst>
      <p:ext uri="{BB962C8B-B14F-4D97-AF65-F5344CB8AC3E}">
        <p14:creationId xmlns:p14="http://schemas.microsoft.com/office/powerpoint/2010/main" val="17123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32892943"/>
              </p:ext>
            </p:extLst>
          </p:nvPr>
        </p:nvGraphicFramePr>
        <p:xfrm>
          <a:off x="914400" y="719666"/>
          <a:ext cx="9245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98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94006511"/>
              </p:ext>
            </p:extLst>
          </p:nvPr>
        </p:nvGraphicFramePr>
        <p:xfrm>
          <a:off x="914400" y="381000"/>
          <a:ext cx="1033272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6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66" y="1257469"/>
            <a:ext cx="2914744" cy="388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32612" y="1167287"/>
            <a:ext cx="7588332" cy="257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Асютина</a:t>
            </a:r>
            <a:r>
              <a:rPr lang="ru-RU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Мария Александровна</a:t>
            </a:r>
            <a:endParaRPr lang="ru-RU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учитель информатики и ИКТ высшей квалификационной категории муниципального общеобразовательного учреждения «Лицей № 10 Кировского района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Волгограда»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обладатель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премии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губернатора Волгоградской области 2010, 2015 </a:t>
            </a:r>
            <a:r>
              <a:rPr lang="ru-RU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гг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,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автор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публикаций по методике преподавания информатики и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ИКТ</a:t>
            </a:r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943" y="304488"/>
            <a:ext cx="1643065" cy="16430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5246" y="1999532"/>
            <a:ext cx="9765476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lnSpc>
                <a:spcPct val="107000"/>
              </a:lnSpc>
            </a:pPr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Основным критерием успешности интеграции</a:t>
            </a:r>
            <a: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учебной и </a:t>
            </a:r>
            <a:r>
              <a:rPr lang="ru-RU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внеучебной</a:t>
            </a:r>
            <a: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деятельности является способность к самообразованию, выбору наиболее результативных методов и средств информационных технологий для решения прикладных задач, </a:t>
            </a:r>
            <a:r>
              <a:rPr lang="ru-R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самостоятельной </a:t>
            </a:r>
            <a: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практико-преобразовательской деятельности за компьютером</a:t>
            </a:r>
            <a:r>
              <a:rPr lang="ru-R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328" y="863747"/>
            <a:ext cx="10643616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Информационные источники:</a:t>
            </a:r>
          </a:p>
          <a:p>
            <a:pPr marL="457200" indent="179705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Основные принципы создания и функционирования Детских технопарков «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Кванториум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» в РФ</a:t>
            </a:r>
          </a:p>
          <a:p>
            <a:pPr marL="342900" indent="-74613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  <a:hlinkClick r:id="rId2"/>
              </a:rPr>
              <a:t>https://минобрнауки.рф/документы/12045/файл/10400/Рекомендации.pdf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AutoNum type="arabicPeriod" startAt="2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«Концептуальные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основы создания сети детских технопарков «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Кванториум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» в Волгоградской области» (Статья подготовлена с учетом постановления Администрации Волгоградской области от 22.08. 2017 № 442-п «О создании и функционировании в Волгоградской области сети детских технопарков «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Кванториум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»  на 2018–2020 годы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»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3.  Материалы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сайта «Кванториум.34» 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  <a:hlinkClick r:id="rId3"/>
              </a:rPr>
              <a:t>http://www.kvantorium34.ru/</a:t>
            </a:r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0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8779" y="2043002"/>
            <a:ext cx="10177153" cy="324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1. Проблема интеграции информатики в образовательном процессе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2. Понятие и технологии интеграции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3. Способы интеграции средств учебной и </a:t>
            </a:r>
            <a:r>
              <a:rPr lang="ru-RU" sz="28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внеучебной</a:t>
            </a:r>
            <a:r>
              <a:rPr lang="ru-RU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деятельности в обучении информатике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610" y="853660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выступления: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48" y="1102269"/>
            <a:ext cx="4444222" cy="362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79" y="2547257"/>
            <a:ext cx="4569273" cy="341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43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76" y="682950"/>
            <a:ext cx="7244082" cy="5437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766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8125" y="1418444"/>
            <a:ext cx="10248406" cy="358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3200" dirty="0">
                <a:solidFill>
                  <a:srgbClr val="C00000"/>
                </a:solidFill>
                <a:latin typeface="Trebuchet MS" panose="020B0603020202020204" pitchFamily="34" charset="0"/>
              </a:rPr>
              <a:t>Информатика</a:t>
            </a:r>
            <a:r>
              <a:rPr lang="ru-RU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 как один из базисных учебных предметов в современном информационно-ориентированном обществе способствует усвоению законов и принципов его развития, формированию навыков творческой, коммуникативной, проектной и самообразовательной деятельности.  </a:t>
            </a:r>
          </a:p>
        </p:txBody>
      </p:sp>
    </p:spTree>
    <p:extLst>
      <p:ext uri="{BB962C8B-B14F-4D97-AF65-F5344CB8AC3E}">
        <p14:creationId xmlns:p14="http://schemas.microsoft.com/office/powerpoint/2010/main" val="390213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8125" y="1418444"/>
            <a:ext cx="10248406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lnSpc>
                <a:spcPct val="107000"/>
              </a:lnSpc>
            </a:pPr>
            <a:r>
              <a:rPr lang="ru-RU" sz="3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Интеграция </a:t>
            </a:r>
            <a:r>
              <a:rPr lang="ru-RU" sz="3200" dirty="0">
                <a:solidFill>
                  <a:srgbClr val="C00000"/>
                </a:solidFill>
                <a:latin typeface="Trebuchet MS" panose="020B0603020202020204" pitchFamily="34" charset="0"/>
              </a:rPr>
              <a:t>в образовании </a:t>
            </a:r>
            <a:r>
              <a:rPr lang="ru-RU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– это реализация как </a:t>
            </a:r>
            <a:r>
              <a:rPr lang="ru-RU" sz="3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внутрипредметных</a:t>
            </a:r>
            <a:r>
              <a:rPr lang="ru-RU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, так и </a:t>
            </a:r>
            <a:r>
              <a:rPr lang="ru-RU" sz="3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межпредметных</a:t>
            </a:r>
            <a:r>
              <a:rPr lang="ru-RU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 связей в педагогическом процессе, обоснованной всеобщностью и единством законов природы, целостным восприятием субъектов окружающего мира.</a:t>
            </a:r>
          </a:p>
          <a:p>
            <a:pPr indent="179388" algn="just">
              <a:lnSpc>
                <a:spcPct val="107000"/>
              </a:lnSpc>
              <a:spcAft>
                <a:spcPts val="0"/>
              </a:spcAft>
            </a:pPr>
            <a:endParaRPr lang="ru-RU" sz="3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5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45" y="422457"/>
            <a:ext cx="1211284" cy="1211284"/>
          </a:xfrm>
          <a:prstGeom prst="rect">
            <a:avLst/>
          </a:prstGeom>
        </p:spPr>
      </p:pic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02336" y="1217221"/>
            <a:ext cx="10521695" cy="1755569"/>
            <a:chOff x="1296" y="1344"/>
            <a:chExt cx="2976" cy="432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1393" y="1406"/>
              <a:ext cx="10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35882" y="2372412"/>
            <a:ext cx="10488149" cy="1755569"/>
            <a:chOff x="1296" y="1824"/>
            <a:chExt cx="2976" cy="43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10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435882" y="3542791"/>
            <a:ext cx="10488149" cy="1755569"/>
            <a:chOff x="1296" y="2832"/>
            <a:chExt cx="2976" cy="432"/>
          </a:xfrm>
        </p:grpSpPr>
        <p:sp>
          <p:nvSpPr>
            <p:cNvPr id="14" name="AutoShape 2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gray">
            <a:xfrm>
              <a:off x="1393" y="2894"/>
              <a:ext cx="9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3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975414" y="1617371"/>
            <a:ext cx="8119482" cy="727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algn="just"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объектный или понятийный характер (группировать учебные предметы вокруг общественно значимых проблем и понятий);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18777" y="2828836"/>
            <a:ext cx="8587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предметный характер (связывать несколько учебных дисциплин в рамках одного цикла для создания учебных курсов);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89733" y="3984027"/>
            <a:ext cx="8302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внутрипредметный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характер (между отдельными темами в рамках курса одной учебной дисциплины).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23122" y="669092"/>
            <a:ext cx="5932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Интеграция в образовании: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915" y="280737"/>
            <a:ext cx="1643065" cy="16430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8125" y="1418444"/>
            <a:ext cx="10248406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lnSpc>
                <a:spcPct val="107000"/>
              </a:lnSpc>
            </a:pPr>
            <a:r>
              <a:rPr lang="ru-RU" sz="32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Интеграция </a:t>
            </a:r>
            <a:r>
              <a:rPr lang="ru-RU" sz="32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внеучебной</a:t>
            </a:r>
            <a:r>
              <a:rPr lang="ru-RU" sz="3200" dirty="0">
                <a:solidFill>
                  <a:srgbClr val="C00000"/>
                </a:solidFill>
                <a:latin typeface="Trebuchet MS" panose="020B0603020202020204" pitchFamily="34" charset="0"/>
              </a:rPr>
              <a:t> деятельности с учебной </a:t>
            </a:r>
            <a:r>
              <a:rPr lang="ru-RU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не должна служить способом расширения количества учебных часов за счет дополнительных, а </a:t>
            </a:r>
            <a:r>
              <a:rPr lang="ru-RU" sz="3200" b="1" dirty="0">
                <a:solidFill>
                  <a:srgbClr val="000000"/>
                </a:solidFill>
                <a:latin typeface="Trebuchet MS" panose="020B0603020202020204" pitchFamily="34" charset="0"/>
              </a:rPr>
              <a:t>призвана объединить получаемые </a:t>
            </a:r>
            <a:r>
              <a:rPr lang="ru-RU" sz="32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знания на уроках и вне </a:t>
            </a:r>
            <a:r>
              <a:rPr lang="ru-RU" sz="3200" b="1" dirty="0">
                <a:solidFill>
                  <a:srgbClr val="000000"/>
                </a:solidFill>
                <a:latin typeface="Trebuchet MS" panose="020B0603020202020204" pitchFamily="34" charset="0"/>
              </a:rPr>
              <a:t>в единую систему.</a:t>
            </a:r>
          </a:p>
          <a:p>
            <a:pPr indent="179388" algn="just">
              <a:lnSpc>
                <a:spcPct val="107000"/>
              </a:lnSpc>
            </a:pPr>
            <a:endParaRPr lang="ru-RU" sz="32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indent="179388" algn="just">
              <a:lnSpc>
                <a:spcPct val="107000"/>
              </a:lnSpc>
              <a:spcAft>
                <a:spcPts val="0"/>
              </a:spcAft>
            </a:pPr>
            <a:endParaRPr lang="ru-RU" sz="3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3122" y="669092"/>
            <a:ext cx="1749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Важно: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5">
      <a:dk1>
        <a:srgbClr val="0000BF"/>
      </a:dk1>
      <a:lt1>
        <a:sysClr val="window" lastClr="FFFFFF"/>
      </a:lt1>
      <a:dk2>
        <a:srgbClr val="00007F"/>
      </a:dk2>
      <a:lt2>
        <a:srgbClr val="EEECE1"/>
      </a:lt2>
      <a:accent1>
        <a:srgbClr val="0000BF"/>
      </a:accent1>
      <a:accent2>
        <a:srgbClr val="0000BF"/>
      </a:accent2>
      <a:accent3>
        <a:srgbClr val="0000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499</Words>
  <Application>Microsoft Office PowerPoint</Application>
  <PresentationFormat>Произвольный</PresentationFormat>
  <Paragraphs>72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NewsPrint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Мария Асютина</cp:lastModifiedBy>
  <cp:revision>39</cp:revision>
  <dcterms:created xsi:type="dcterms:W3CDTF">2018-09-30T15:36:52Z</dcterms:created>
  <dcterms:modified xsi:type="dcterms:W3CDTF">2018-10-11T07:12:05Z</dcterms:modified>
</cp:coreProperties>
</file>